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7" r:id="rId4"/>
  </p:sldMasterIdLst>
  <p:notesMasterIdLst>
    <p:notesMasterId r:id="rId75"/>
  </p:notesMasterIdLst>
  <p:handoutMasterIdLst>
    <p:handoutMasterId r:id="rId76"/>
  </p:handoutMasterIdLst>
  <p:sldIdLst>
    <p:sldId id="256" r:id="rId5"/>
    <p:sldId id="264" r:id="rId6"/>
    <p:sldId id="266" r:id="rId7"/>
    <p:sldId id="265" r:id="rId8"/>
    <p:sldId id="267" r:id="rId9"/>
    <p:sldId id="268" r:id="rId10"/>
    <p:sldId id="269" r:id="rId11"/>
    <p:sldId id="315" r:id="rId12"/>
    <p:sldId id="271" r:id="rId13"/>
    <p:sldId id="317" r:id="rId14"/>
    <p:sldId id="328" r:id="rId15"/>
    <p:sldId id="316" r:id="rId16"/>
    <p:sldId id="318" r:id="rId17"/>
    <p:sldId id="275" r:id="rId18"/>
    <p:sldId id="276" r:id="rId19"/>
    <p:sldId id="277" r:id="rId20"/>
    <p:sldId id="319" r:id="rId21"/>
    <p:sldId id="274" r:id="rId22"/>
    <p:sldId id="335" r:id="rId23"/>
    <p:sldId id="278" r:id="rId24"/>
    <p:sldId id="336" r:id="rId25"/>
    <p:sldId id="326" r:id="rId26"/>
    <p:sldId id="342" r:id="rId27"/>
    <p:sldId id="337" r:id="rId28"/>
    <p:sldId id="345" r:id="rId29"/>
    <p:sldId id="339" r:id="rId30"/>
    <p:sldId id="340" r:id="rId31"/>
    <p:sldId id="360" r:id="rId32"/>
    <p:sldId id="361" r:id="rId33"/>
    <p:sldId id="362" r:id="rId34"/>
    <p:sldId id="284" r:id="rId35"/>
    <p:sldId id="285" r:id="rId36"/>
    <p:sldId id="286" r:id="rId37"/>
    <p:sldId id="287" r:id="rId38"/>
    <p:sldId id="288" r:id="rId39"/>
    <p:sldId id="354" r:id="rId40"/>
    <p:sldId id="289" r:id="rId41"/>
    <p:sldId id="363" r:id="rId42"/>
    <p:sldId id="364" r:id="rId43"/>
    <p:sldId id="365" r:id="rId44"/>
    <p:sldId id="293" r:id="rId45"/>
    <p:sldId id="366" r:id="rId46"/>
    <p:sldId id="295" r:id="rId47"/>
    <p:sldId id="296" r:id="rId48"/>
    <p:sldId id="332" r:id="rId49"/>
    <p:sldId id="297" r:id="rId50"/>
    <p:sldId id="298" r:id="rId51"/>
    <p:sldId id="299" r:id="rId52"/>
    <p:sldId id="348" r:id="rId53"/>
    <p:sldId id="300" r:id="rId54"/>
    <p:sldId id="355" r:id="rId55"/>
    <p:sldId id="302" r:id="rId56"/>
    <p:sldId id="356" r:id="rId57"/>
    <p:sldId id="303" r:id="rId58"/>
    <p:sldId id="304" r:id="rId59"/>
    <p:sldId id="305" r:id="rId60"/>
    <p:sldId id="307" r:id="rId61"/>
    <p:sldId id="306" r:id="rId62"/>
    <p:sldId id="308" r:id="rId63"/>
    <p:sldId id="309" r:id="rId64"/>
    <p:sldId id="334" r:id="rId65"/>
    <p:sldId id="311" r:id="rId66"/>
    <p:sldId id="357" r:id="rId67"/>
    <p:sldId id="312" r:id="rId68"/>
    <p:sldId id="358" r:id="rId69"/>
    <p:sldId id="313" r:id="rId70"/>
    <p:sldId id="350" r:id="rId71"/>
    <p:sldId id="349" r:id="rId72"/>
    <p:sldId id="314" r:id="rId73"/>
    <p:sldId id="263" r:id="rId74"/>
  </p:sldIdLst>
  <p:sldSz cx="9144000" cy="6858000" type="screen4x3"/>
  <p:notesSz cx="7010400" cy="9296400"/>
  <p:custDataLst>
    <p:tags r:id="rId7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268"/>
    <a:srgbClr val="002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p:cViewPr varScale="1">
        <p:scale>
          <a:sx n="82" d="100"/>
          <a:sy n="82" d="100"/>
        </p:scale>
        <p:origin x="150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B74FD5C-4A00-4E29-AB83-4FA3D2D2A724}"/>
              </a:ext>
            </a:extLst>
          </p:cNvPr>
          <p:cNvSpPr>
            <a:spLocks noGrp="1" noChangeArrowheads="1"/>
          </p:cNvSpPr>
          <p:nvPr>
            <p:ph type="hdr" sz="quarter"/>
          </p:nvPr>
        </p:nvSpPr>
        <p:spPr bwMode="auto">
          <a:xfrm>
            <a:off x="0" y="0"/>
            <a:ext cx="3038475" cy="465138"/>
          </a:xfrm>
          <a:prstGeom prst="rect">
            <a:avLst/>
          </a:prstGeom>
          <a:noFill/>
          <a:ln w="9525">
            <a:noFill/>
            <a:miter lim="800000"/>
          </a:ln>
        </p:spPr>
        <p:txBody>
          <a:bodyPr vert="horz" wrap="square" lIns="93177" tIns="46589" rIns="93177" bIns="46589" numCol="1" anchor="t" anchorCtr="0" compatLnSpc="1">
            <a:prstTxWarp prst="textNoShape">
              <a:avLst/>
            </a:prstTxWarp>
          </a:bodyPr>
          <a:lstStyle>
            <a:lvl1pPr defTabSz="931863">
              <a:defRPr sz="1200">
                <a:latin typeface="Arial"/>
                <a:ea typeface="ＭＳ Ｐゴシック" pitchFamily="34" charset="-128"/>
                <a:cs typeface="+mn-cs"/>
              </a:defRPr>
            </a:lvl1pPr>
          </a:lstStyle>
          <a:p>
            <a:pPr>
              <a:defRPr/>
            </a:pPr>
            <a:endParaRPr lang="en-US"/>
          </a:p>
        </p:txBody>
      </p:sp>
      <p:sp>
        <p:nvSpPr>
          <p:cNvPr id="25603" name="Rectangle 3">
            <a:extLst>
              <a:ext uri="{FF2B5EF4-FFF2-40B4-BE49-F238E27FC236}">
                <a16:creationId xmlns:a16="http://schemas.microsoft.com/office/drawing/2014/main" id="{FCEA3BBA-FBEC-4114-8D59-37DC337FBEC5}"/>
              </a:ext>
            </a:extLst>
          </p:cNvPr>
          <p:cNvSpPr>
            <a:spLocks noGrp="1" noChangeArrowheads="1"/>
          </p:cNvSpPr>
          <p:nvPr>
            <p:ph type="dt" sz="quarter" idx="1"/>
          </p:nvPr>
        </p:nvSpPr>
        <p:spPr bwMode="auto">
          <a:xfrm>
            <a:off x="3970338" y="0"/>
            <a:ext cx="3038475" cy="465138"/>
          </a:xfrm>
          <a:prstGeom prst="rect">
            <a:avLst/>
          </a:prstGeom>
          <a:noFill/>
          <a:ln w="9525">
            <a:noFill/>
            <a:miter lim="800000"/>
          </a:ln>
        </p:spPr>
        <p:txBody>
          <a:bodyPr vert="horz" wrap="square" lIns="93177" tIns="46589" rIns="93177" bIns="46589" numCol="1" anchor="t" anchorCtr="0" compatLnSpc="1">
            <a:prstTxWarp prst="textNoShape">
              <a:avLst/>
            </a:prstTxWarp>
          </a:bodyPr>
          <a:lstStyle>
            <a:lvl1pPr algn="r" defTabSz="931863">
              <a:defRPr sz="1200">
                <a:latin typeface="Arial"/>
                <a:ea typeface="ＭＳ Ｐゴシック" pitchFamily="34" charset="-128"/>
                <a:cs typeface="+mn-cs"/>
              </a:defRPr>
            </a:lvl1pPr>
          </a:lstStyle>
          <a:p>
            <a:pPr>
              <a:defRPr/>
            </a:pPr>
            <a:endParaRPr lang="en-US"/>
          </a:p>
        </p:txBody>
      </p:sp>
      <p:sp>
        <p:nvSpPr>
          <p:cNvPr id="25604" name="Rectangle 4">
            <a:extLst>
              <a:ext uri="{FF2B5EF4-FFF2-40B4-BE49-F238E27FC236}">
                <a16:creationId xmlns:a16="http://schemas.microsoft.com/office/drawing/2014/main" id="{16C896C9-300F-463F-AA08-D930AF6D19E6}"/>
              </a:ext>
            </a:extLst>
          </p:cNvPr>
          <p:cNvSpPr>
            <a:spLocks noGrp="1" noChangeArrowheads="1"/>
          </p:cNvSpPr>
          <p:nvPr>
            <p:ph type="ftr" sz="quarter" idx="2"/>
          </p:nvPr>
        </p:nvSpPr>
        <p:spPr bwMode="auto">
          <a:xfrm>
            <a:off x="0" y="8829675"/>
            <a:ext cx="3038475" cy="465138"/>
          </a:xfrm>
          <a:prstGeom prst="rect">
            <a:avLst/>
          </a:prstGeom>
          <a:noFill/>
          <a:ln w="9525">
            <a:noFill/>
            <a:miter lim="800000"/>
          </a:ln>
        </p:spPr>
        <p:txBody>
          <a:bodyPr vert="horz" wrap="square" lIns="93177" tIns="46589" rIns="93177" bIns="46589" numCol="1" anchor="b" anchorCtr="0" compatLnSpc="1">
            <a:prstTxWarp prst="textNoShape">
              <a:avLst/>
            </a:prstTxWarp>
          </a:bodyPr>
          <a:lstStyle>
            <a:lvl1pPr defTabSz="931863">
              <a:defRPr sz="1200">
                <a:latin typeface="Arial"/>
                <a:ea typeface="ＭＳ Ｐゴシック" pitchFamily="34" charset="-128"/>
                <a:cs typeface="+mn-cs"/>
              </a:defRPr>
            </a:lvl1pPr>
          </a:lstStyle>
          <a:p>
            <a:pPr>
              <a:defRPr/>
            </a:pPr>
            <a:endParaRPr lang="en-US"/>
          </a:p>
        </p:txBody>
      </p:sp>
      <p:sp>
        <p:nvSpPr>
          <p:cNvPr id="25605" name="Rectangle 5">
            <a:extLst>
              <a:ext uri="{FF2B5EF4-FFF2-40B4-BE49-F238E27FC236}">
                <a16:creationId xmlns:a16="http://schemas.microsoft.com/office/drawing/2014/main" id="{98E17688-105A-4FAE-8723-41929C1ABD02}"/>
              </a:ext>
            </a:extLst>
          </p:cNvPr>
          <p:cNvSpPr>
            <a:spLocks noGrp="1" noChangeArrowheads="1"/>
          </p:cNvSpPr>
          <p:nvPr>
            <p:ph type="sldNum" sz="quarter" idx="3"/>
          </p:nvPr>
        </p:nvSpPr>
        <p:spPr bwMode="auto">
          <a:xfrm>
            <a:off x="3970338" y="8829675"/>
            <a:ext cx="3038475" cy="465138"/>
          </a:xfrm>
          <a:prstGeom prst="rect">
            <a:avLst/>
          </a:prstGeom>
          <a:noFill/>
          <a:ln w="9525">
            <a:noFill/>
            <a:miter lim="800000"/>
          </a:ln>
        </p:spPr>
        <p:txBody>
          <a:bodyPr vert="horz" wrap="square" lIns="93177" tIns="46589" rIns="93177" bIns="46589" numCol="1" anchor="b" anchorCtr="0" compatLnSpc="1">
            <a:prstTxWarp prst="textNoShape">
              <a:avLst/>
            </a:prstTxWarp>
          </a:bodyPr>
          <a:lstStyle>
            <a:lvl1pPr algn="r" defTabSz="931863">
              <a:defRPr sz="1200"/>
            </a:lvl1pPr>
          </a:lstStyle>
          <a:p>
            <a:fld id="{0008B003-DED2-4F8D-B588-112DDB54CE28}" type="slidenum">
              <a:rPr lang="en-US" altLang="en-US"/>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2217BFF9-6F00-470F-A561-87ACC29B839B}"/>
              </a:ext>
            </a:extLst>
          </p:cNvPr>
          <p:cNvSpPr>
            <a:spLocks noGrp="1" noChangeArrowheads="1"/>
          </p:cNvSpPr>
          <p:nvPr>
            <p:ph type="hdr" sz="quarter"/>
          </p:nvPr>
        </p:nvSpPr>
        <p:spPr bwMode="auto">
          <a:xfrm>
            <a:off x="0" y="0"/>
            <a:ext cx="3038475" cy="4651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defRPr sz="1200">
                <a:latin typeface="Arial"/>
                <a:ea typeface="ＭＳ Ｐゴシック" pitchFamily="34" charset="-128"/>
                <a:cs typeface="+mn-cs"/>
              </a:defRPr>
            </a:lvl1pPr>
          </a:lstStyle>
          <a:p>
            <a:pPr>
              <a:defRPr/>
            </a:pPr>
            <a:endParaRPr lang="en-US"/>
          </a:p>
        </p:txBody>
      </p:sp>
      <p:sp>
        <p:nvSpPr>
          <p:cNvPr id="66563" name="Rectangle 3">
            <a:extLst>
              <a:ext uri="{FF2B5EF4-FFF2-40B4-BE49-F238E27FC236}">
                <a16:creationId xmlns:a16="http://schemas.microsoft.com/office/drawing/2014/main" id="{DC230797-34B0-4417-A431-65451A29601D}"/>
              </a:ext>
            </a:extLst>
          </p:cNvPr>
          <p:cNvSpPr>
            <a:spLocks noGrp="1" noChangeArrowheads="1"/>
          </p:cNvSpPr>
          <p:nvPr>
            <p:ph type="dt" idx="1"/>
          </p:nvPr>
        </p:nvSpPr>
        <p:spPr bwMode="auto">
          <a:xfrm>
            <a:off x="3970338" y="0"/>
            <a:ext cx="3038475" cy="465138"/>
          </a:xfrm>
          <a:prstGeom prst="rect">
            <a:avLst/>
          </a:prstGeom>
          <a:noFill/>
          <a:ln w="9525">
            <a:noFill/>
            <a:miter lim="800000"/>
          </a:ln>
        </p:spPr>
        <p:txBody>
          <a:bodyPr vert="horz" wrap="square" lIns="91440" tIns="45720" rIns="91440" bIns="45720" numCol="1" anchor="t" anchorCtr="0" compatLnSpc="1">
            <a:prstTxWarp prst="textNoShape">
              <a:avLst/>
            </a:prstTxWarp>
          </a:bodyPr>
          <a:lstStyle>
            <a:lvl1pPr algn="r">
              <a:defRPr sz="1200">
                <a:latin typeface="Arial"/>
                <a:ea typeface="ＭＳ Ｐゴシック" pitchFamily="34" charset="-128"/>
                <a:cs typeface="+mn-cs"/>
              </a:defRPr>
            </a:lvl1pPr>
          </a:lstStyle>
          <a:p>
            <a:pPr>
              <a:defRPr/>
            </a:pPr>
            <a:endParaRPr lang="en-US"/>
          </a:p>
        </p:txBody>
      </p:sp>
      <p:sp>
        <p:nvSpPr>
          <p:cNvPr id="6148" name="Rectangle 4">
            <a:extLst>
              <a:ext uri="{FF2B5EF4-FFF2-40B4-BE49-F238E27FC236}">
                <a16:creationId xmlns:a16="http://schemas.microsoft.com/office/drawing/2014/main" id="{33745108-E583-4BCB-A24F-EE2D751A6A8D}"/>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5" name="Rectangle 5">
            <a:extLst>
              <a:ext uri="{FF2B5EF4-FFF2-40B4-BE49-F238E27FC236}">
                <a16:creationId xmlns:a16="http://schemas.microsoft.com/office/drawing/2014/main" id="{2772F290-4D45-411B-A983-8E56BCC505B6}"/>
              </a:ext>
            </a:extLst>
          </p:cNvPr>
          <p:cNvSpPr>
            <a:spLocks noGrp="1" noChangeArrowheads="1"/>
          </p:cNvSpPr>
          <p:nvPr>
            <p:ph type="body" sz="quarter" idx="3"/>
          </p:nvPr>
        </p:nvSpPr>
        <p:spPr bwMode="auto">
          <a:xfrm>
            <a:off x="701675" y="4416425"/>
            <a:ext cx="5607050" cy="41830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6566" name="Rectangle 6">
            <a:extLst>
              <a:ext uri="{FF2B5EF4-FFF2-40B4-BE49-F238E27FC236}">
                <a16:creationId xmlns:a16="http://schemas.microsoft.com/office/drawing/2014/main" id="{F0AE5438-B246-4B91-B903-CA7E717BBAA0}"/>
              </a:ext>
            </a:extLst>
          </p:cNvPr>
          <p:cNvSpPr>
            <a:spLocks noGrp="1" noChangeArrowheads="1"/>
          </p:cNvSpPr>
          <p:nvPr>
            <p:ph type="ftr" sz="quarter" idx="4"/>
          </p:nvPr>
        </p:nvSpPr>
        <p:spPr bwMode="auto">
          <a:xfrm>
            <a:off x="0" y="8829675"/>
            <a:ext cx="3038475" cy="465138"/>
          </a:xfrm>
          <a:prstGeom prst="rect">
            <a:avLst/>
          </a:prstGeom>
          <a:noFill/>
          <a:ln w="9525">
            <a:noFill/>
            <a:miter lim="800000"/>
          </a:ln>
        </p:spPr>
        <p:txBody>
          <a:bodyPr vert="horz" wrap="square" lIns="91440" tIns="45720" rIns="91440" bIns="45720" numCol="1" anchor="b" anchorCtr="0" compatLnSpc="1">
            <a:prstTxWarp prst="textNoShape">
              <a:avLst/>
            </a:prstTxWarp>
          </a:bodyPr>
          <a:lstStyle>
            <a:lvl1pPr>
              <a:defRPr sz="1200">
                <a:latin typeface="Arial"/>
                <a:ea typeface="ＭＳ Ｐゴシック" pitchFamily="34" charset="-128"/>
                <a:cs typeface="+mn-cs"/>
              </a:defRPr>
            </a:lvl1pPr>
          </a:lstStyle>
          <a:p>
            <a:pPr>
              <a:defRPr/>
            </a:pPr>
            <a:endParaRPr lang="en-US"/>
          </a:p>
        </p:txBody>
      </p:sp>
      <p:sp>
        <p:nvSpPr>
          <p:cNvPr id="66567" name="Rectangle 7">
            <a:extLst>
              <a:ext uri="{FF2B5EF4-FFF2-40B4-BE49-F238E27FC236}">
                <a16:creationId xmlns:a16="http://schemas.microsoft.com/office/drawing/2014/main" id="{7333735C-FA7B-4DCF-B163-3CB28365AA23}"/>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ln>
        </p:spPr>
        <p:txBody>
          <a:bodyPr vert="horz" wrap="square" lIns="91440" tIns="45720" rIns="91440" bIns="45720" numCol="1" anchor="b" anchorCtr="0" compatLnSpc="1">
            <a:prstTxWarp prst="textNoShape">
              <a:avLst/>
            </a:prstTxWarp>
          </a:bodyPr>
          <a:lstStyle>
            <a:lvl1pPr algn="r">
              <a:defRPr sz="1200"/>
            </a:lvl1pPr>
          </a:lstStyle>
          <a:p>
            <a:fld id="{059A2E88-0391-4F9A-8393-4B506B9C9FF5}"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52"/>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52"/>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2B3222D-5493-4A04-B30B-059F4B2CF49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itchFamily="34" charset="-128"/>
              </a:defRPr>
            </a:lvl9pPr>
          </a:lstStyle>
          <a:p>
            <a:pPr eaLnBrk="1" hangingPunct="1">
              <a:spcBef>
                <a:spcPct val="0"/>
              </a:spcBef>
            </a:pPr>
            <a:fld id="{67DD21C6-2A82-428E-984C-AFBF33C8E24D}" type="slidenum">
              <a:rPr lang="en-US" altLang="en-US">
                <a:cs typeface="Arial" panose="020B0604020202020204" pitchFamily="34" charset="0"/>
              </a:rPr>
              <a:pPr eaLnBrk="1" hangingPunct="1">
                <a:spcBef>
                  <a:spcPct val="0"/>
                </a:spcBef>
              </a:pPr>
              <a:t>1</a:t>
            </a:fld>
            <a:endParaRPr lang="en-US" altLang="en-US">
              <a:cs typeface="Arial" panose="020B0604020202020204" pitchFamily="34" charset="0"/>
            </a:endParaRPr>
          </a:p>
        </p:txBody>
      </p:sp>
      <p:sp>
        <p:nvSpPr>
          <p:cNvPr id="7171" name="Rectangle 2">
            <a:extLst>
              <a:ext uri="{FF2B5EF4-FFF2-40B4-BE49-F238E27FC236}">
                <a16:creationId xmlns:a16="http://schemas.microsoft.com/office/drawing/2014/main" id="{8DA9584F-327A-476C-9A64-1777A39D08DB}"/>
              </a:ext>
            </a:extLst>
          </p:cNvPr>
          <p:cNvSpPr>
            <a:spLocks noGrp="1" noRot="1" noChangeAspect="1" noChangeArrowheads="1" noTextEdit="1"/>
          </p:cNvSpPr>
          <p:nvPr>
            <p:ph type="sldImg"/>
          </p:nvPr>
        </p:nvSpPr>
        <p:spPr>
          <a:noFill/>
        </p:spPr>
      </p:sp>
      <p:sp>
        <p:nvSpPr>
          <p:cNvPr id="7172" name="Rectangle 3">
            <a:extLst>
              <a:ext uri="{FF2B5EF4-FFF2-40B4-BE49-F238E27FC236}">
                <a16:creationId xmlns:a16="http://schemas.microsoft.com/office/drawing/2014/main" id="{CC701C0F-2D6A-43FF-A8B5-3B19481477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5C1057E-B8BD-4D11-AA70-BC7E7BAACE3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7D3121-0055-40A0-8BC8-020181F211DF}" type="slidenum">
              <a:rPr lang="ru-RU" altLang="en-US"/>
              <a:t>10</a:t>
            </a:fld>
            <a:endParaRPr lang="ru-RU" altLang="en-US"/>
          </a:p>
        </p:txBody>
      </p:sp>
      <p:sp>
        <p:nvSpPr>
          <p:cNvPr id="26627" name="Slide Image Placeholder 1">
            <a:extLst>
              <a:ext uri="{FF2B5EF4-FFF2-40B4-BE49-F238E27FC236}">
                <a16:creationId xmlns:a16="http://schemas.microsoft.com/office/drawing/2014/main" id="{B9CE5284-033C-4EBF-A9AF-8D1435BD9E91}"/>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26628" name="Notes Placeholder 2">
            <a:extLst>
              <a:ext uri="{FF2B5EF4-FFF2-40B4-BE49-F238E27FC236}">
                <a16:creationId xmlns:a16="http://schemas.microsoft.com/office/drawing/2014/main" id="{938466ED-DDE7-46F5-B206-3C4F2F3A9844}"/>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D3BB7E08-CA87-44C0-8549-03273B0891A5}" type="slidenum">
              <a:rPr lang="ru-RU" altLang="en-US" sz="1800" smtClean="0">
                <a:cs typeface="Arial" panose="020B0604020202020204" pitchFamily="34" charset="0"/>
              </a:rPr>
              <a:pPr defTabSz="914400">
                <a:spcBef>
                  <a:spcPct val="0"/>
                </a:spcBef>
              </a:pPr>
              <a:t>10</a:t>
            </a:fld>
            <a:endParaRPr lang="ru-RU" altLang="en-US" sz="180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F1ADB64-A716-42C9-8176-F230109611E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ECE2C8-0CAB-4C80-879D-D6CD37BB747D}" type="slidenum">
              <a:rPr lang="ru-RU" altLang="en-US"/>
              <a:t>11</a:t>
            </a:fld>
            <a:endParaRPr lang="ru-RU" altLang="en-US"/>
          </a:p>
        </p:txBody>
      </p:sp>
      <p:sp>
        <p:nvSpPr>
          <p:cNvPr id="28675" name="Slide Image Placeholder 1">
            <a:extLst>
              <a:ext uri="{FF2B5EF4-FFF2-40B4-BE49-F238E27FC236}">
                <a16:creationId xmlns:a16="http://schemas.microsoft.com/office/drawing/2014/main" id="{6CF504B3-D4E1-4CB1-B1F2-17DDCB1174C1}"/>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28676" name="Notes Placeholder 2">
            <a:extLst>
              <a:ext uri="{FF2B5EF4-FFF2-40B4-BE49-F238E27FC236}">
                <a16:creationId xmlns:a16="http://schemas.microsoft.com/office/drawing/2014/main" id="{C4415C37-09F5-4F78-8015-DF7F5D43E61C}"/>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5F7EDBCB-1E0B-4B62-A57A-CD97E5A81417}" type="slidenum">
              <a:rPr lang="ru-RU" altLang="en-US" sz="1800" smtClean="0">
                <a:cs typeface="Arial" panose="020B0604020202020204" pitchFamily="34" charset="0"/>
              </a:rPr>
              <a:pPr defTabSz="914400">
                <a:spcBef>
                  <a:spcPct val="0"/>
                </a:spcBef>
              </a:pPr>
              <a:t>11</a:t>
            </a:fld>
            <a:endParaRPr lang="ru-RU" altLang="en-US" sz="180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CF5E9BB7-7623-4217-AEFF-367EFBD4570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9D0881E-5083-4956-9AF2-18971FE959C0}" type="slidenum">
              <a:rPr lang="ru-RU" altLang="en-US"/>
              <a:t>12</a:t>
            </a:fld>
            <a:endParaRPr lang="ru-RU" altLang="en-US"/>
          </a:p>
        </p:txBody>
      </p:sp>
      <p:sp>
        <p:nvSpPr>
          <p:cNvPr id="30723" name="Slide Image Placeholder 1">
            <a:extLst>
              <a:ext uri="{FF2B5EF4-FFF2-40B4-BE49-F238E27FC236}">
                <a16:creationId xmlns:a16="http://schemas.microsoft.com/office/drawing/2014/main" id="{1926BF9A-C2EE-449C-A835-00E4136C4134}"/>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30724" name="Notes Placeholder 2">
            <a:extLst>
              <a:ext uri="{FF2B5EF4-FFF2-40B4-BE49-F238E27FC236}">
                <a16:creationId xmlns:a16="http://schemas.microsoft.com/office/drawing/2014/main" id="{2D318F0F-4AE3-43AA-88D1-587BD128EBE0}"/>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001BBDE7-778C-450B-9D4D-37AADB9442C2}" type="slidenum">
              <a:rPr lang="ru-RU" altLang="en-US" sz="1800" smtClean="0">
                <a:cs typeface="Arial" panose="020B0604020202020204" pitchFamily="34" charset="0"/>
              </a:rPr>
              <a:pPr defTabSz="914400">
                <a:spcBef>
                  <a:spcPct val="0"/>
                </a:spcBef>
              </a:pPr>
              <a:t>12</a:t>
            </a:fld>
            <a:endParaRPr lang="ru-RU" altLang="en-US" sz="180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DF9A177-D334-4BC2-9A50-DFB567E53EC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AA14E4-8A45-46DB-8B06-2495725A702E}" type="slidenum">
              <a:rPr lang="ru-RU" altLang="en-US"/>
              <a:t>13</a:t>
            </a:fld>
            <a:endParaRPr lang="ru-RU" altLang="en-US"/>
          </a:p>
        </p:txBody>
      </p:sp>
      <p:sp>
        <p:nvSpPr>
          <p:cNvPr id="32771" name="Slide Image Placeholder 1">
            <a:extLst>
              <a:ext uri="{FF2B5EF4-FFF2-40B4-BE49-F238E27FC236}">
                <a16:creationId xmlns:a16="http://schemas.microsoft.com/office/drawing/2014/main" id="{A904407D-BDCD-4D8E-B2FF-5EDF996A2A06}"/>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32772" name="Notes Placeholder 2">
            <a:extLst>
              <a:ext uri="{FF2B5EF4-FFF2-40B4-BE49-F238E27FC236}">
                <a16:creationId xmlns:a16="http://schemas.microsoft.com/office/drawing/2014/main" id="{5E4F70B5-8AB7-4CF6-B982-CD1EFD27FD6B}"/>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A73BFD3B-EF9F-4E02-B768-AB722C84D62B}" type="slidenum">
              <a:rPr lang="ru-RU" altLang="en-US" sz="1800" smtClean="0">
                <a:cs typeface="Arial" panose="020B0604020202020204" pitchFamily="34" charset="0"/>
              </a:rPr>
              <a:pPr defTabSz="914400">
                <a:spcBef>
                  <a:spcPct val="0"/>
                </a:spcBef>
              </a:pPr>
              <a:t>13</a:t>
            </a:fld>
            <a:endParaRPr lang="ru-RU" altLang="en-US" sz="180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1ADCB8F3-BA58-42DB-A48E-DD42C5DCA6C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D6807B-0225-4BE5-862E-E4DBCDF950CD}" type="slidenum">
              <a:rPr lang="ru-RU" altLang="en-US"/>
              <a:t>14</a:t>
            </a:fld>
            <a:endParaRPr lang="ru-RU" altLang="en-US"/>
          </a:p>
        </p:txBody>
      </p:sp>
      <p:sp>
        <p:nvSpPr>
          <p:cNvPr id="34819" name="Slide Image Placeholder 1">
            <a:extLst>
              <a:ext uri="{FF2B5EF4-FFF2-40B4-BE49-F238E27FC236}">
                <a16:creationId xmlns:a16="http://schemas.microsoft.com/office/drawing/2014/main" id="{EE6845AD-443F-4EC9-A61E-58FD18F0223A}"/>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34820" name="Notes Placeholder 2">
            <a:extLst>
              <a:ext uri="{FF2B5EF4-FFF2-40B4-BE49-F238E27FC236}">
                <a16:creationId xmlns:a16="http://schemas.microsoft.com/office/drawing/2014/main" id="{21FA2653-5454-4145-B4E8-EDDECE12E060}"/>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97D7E8F5-9D85-4DF2-BD40-9E14B33B063D}" type="slidenum">
              <a:rPr lang="ru-RU" altLang="en-US" sz="1800" smtClean="0">
                <a:cs typeface="Arial" panose="020B0604020202020204" pitchFamily="34" charset="0"/>
              </a:rPr>
              <a:pPr defTabSz="914400">
                <a:spcBef>
                  <a:spcPct val="0"/>
                </a:spcBef>
              </a:pPr>
              <a:t>14</a:t>
            </a:fld>
            <a:endParaRPr lang="ru-RU" altLang="en-US" sz="180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5B38FA4-67A0-4B4D-A933-9640D02079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E90C6A0-72E5-4350-B6BC-CCA1E5A3A435}" type="slidenum">
              <a:rPr lang="ru-RU" altLang="en-US"/>
              <a:t>15</a:t>
            </a:fld>
            <a:endParaRPr lang="ru-RU" altLang="en-US"/>
          </a:p>
        </p:txBody>
      </p:sp>
      <p:sp>
        <p:nvSpPr>
          <p:cNvPr id="36867" name="Slide Image Placeholder 1">
            <a:extLst>
              <a:ext uri="{FF2B5EF4-FFF2-40B4-BE49-F238E27FC236}">
                <a16:creationId xmlns:a16="http://schemas.microsoft.com/office/drawing/2014/main" id="{836FBD4F-F138-479D-875C-798239D0B81D}"/>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36868" name="Notes Placeholder 2">
            <a:extLst>
              <a:ext uri="{FF2B5EF4-FFF2-40B4-BE49-F238E27FC236}">
                <a16:creationId xmlns:a16="http://schemas.microsoft.com/office/drawing/2014/main" id="{BE884DCF-A5AD-43AE-9DA0-08F8B698F9BE}"/>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8490532A-5103-4DE9-A763-21D8CDB013E9}" type="slidenum">
              <a:rPr lang="ru-RU" altLang="en-US" sz="1800" smtClean="0">
                <a:cs typeface="Arial" panose="020B0604020202020204" pitchFamily="34" charset="0"/>
              </a:rPr>
              <a:pPr defTabSz="914400">
                <a:spcBef>
                  <a:spcPct val="0"/>
                </a:spcBef>
              </a:pPr>
              <a:t>15</a:t>
            </a:fld>
            <a:endParaRPr lang="ru-RU" altLang="en-US" sz="180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D5AEC0B7-768C-4388-B26C-9252AE5D0C0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EC0A1E-AF76-476D-9B51-FD28BAB071BF}" type="slidenum">
              <a:rPr lang="ru-RU" altLang="en-US"/>
              <a:t>16</a:t>
            </a:fld>
            <a:endParaRPr lang="ru-RU" altLang="en-US"/>
          </a:p>
        </p:txBody>
      </p:sp>
      <p:sp>
        <p:nvSpPr>
          <p:cNvPr id="38915" name="Slide Image Placeholder 1">
            <a:extLst>
              <a:ext uri="{FF2B5EF4-FFF2-40B4-BE49-F238E27FC236}">
                <a16:creationId xmlns:a16="http://schemas.microsoft.com/office/drawing/2014/main" id="{8F6E32B8-AD16-45D9-8947-0DEE2E27983D}"/>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38916" name="Notes Placeholder 2">
            <a:extLst>
              <a:ext uri="{FF2B5EF4-FFF2-40B4-BE49-F238E27FC236}">
                <a16:creationId xmlns:a16="http://schemas.microsoft.com/office/drawing/2014/main" id="{650A8B6D-C8D6-4A0E-8B6B-E759B4C40A16}"/>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DA5E61E5-C0C7-4224-BB64-D0E0DF1AA893}" type="slidenum">
              <a:rPr lang="ru-RU" altLang="en-US" sz="1800" smtClean="0">
                <a:cs typeface="Arial" panose="020B0604020202020204" pitchFamily="34" charset="0"/>
              </a:rPr>
              <a:pPr defTabSz="914400">
                <a:spcBef>
                  <a:spcPct val="0"/>
                </a:spcBef>
              </a:pPr>
              <a:t>16</a:t>
            </a:fld>
            <a:endParaRPr lang="ru-RU" altLang="en-US" sz="180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3AEAC16-C79E-4422-BC56-9D9CC79556B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9FC332-011A-46EB-8FE0-6A06027FA138}" type="slidenum">
              <a:rPr lang="ru-RU" altLang="en-US"/>
              <a:t>17</a:t>
            </a:fld>
            <a:endParaRPr lang="ru-RU" altLang="en-US"/>
          </a:p>
        </p:txBody>
      </p:sp>
      <p:sp>
        <p:nvSpPr>
          <p:cNvPr id="40963" name="Slide Image Placeholder 1">
            <a:extLst>
              <a:ext uri="{FF2B5EF4-FFF2-40B4-BE49-F238E27FC236}">
                <a16:creationId xmlns:a16="http://schemas.microsoft.com/office/drawing/2014/main" id="{CA7E22C1-6682-4A04-A39A-1E83563B31EF}"/>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0964" name="Notes Placeholder 2">
            <a:extLst>
              <a:ext uri="{FF2B5EF4-FFF2-40B4-BE49-F238E27FC236}">
                <a16:creationId xmlns:a16="http://schemas.microsoft.com/office/drawing/2014/main" id="{E2C79C73-5C1B-45FC-8552-F5BE54A8DD67}"/>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E3EEB5F1-CD65-4B6F-9FDC-3A333812CC9C}" type="slidenum">
              <a:rPr lang="ru-RU" altLang="en-US" sz="1800" smtClean="0">
                <a:cs typeface="Arial" panose="020B0604020202020204" pitchFamily="34" charset="0"/>
              </a:rPr>
              <a:pPr defTabSz="914400">
                <a:spcBef>
                  <a:spcPct val="0"/>
                </a:spcBef>
              </a:pPr>
              <a:t>17</a:t>
            </a:fld>
            <a:endParaRPr lang="ru-RU" altLang="en-US" sz="180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7A37F923-B444-4383-8F0F-DCE0A264390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A17B46D-1B62-47A5-A15C-DFE15A527AF9}" type="slidenum">
              <a:rPr lang="ru-RU" altLang="en-US"/>
              <a:t>18</a:t>
            </a:fld>
            <a:endParaRPr lang="ru-RU" altLang="en-US"/>
          </a:p>
        </p:txBody>
      </p:sp>
      <p:sp>
        <p:nvSpPr>
          <p:cNvPr id="43011" name="Slide Image Placeholder 1">
            <a:extLst>
              <a:ext uri="{FF2B5EF4-FFF2-40B4-BE49-F238E27FC236}">
                <a16:creationId xmlns:a16="http://schemas.microsoft.com/office/drawing/2014/main" id="{50FDD486-B6D6-4313-83C5-7BBE075FDD9D}"/>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3012" name="Notes Placeholder 2">
            <a:extLst>
              <a:ext uri="{FF2B5EF4-FFF2-40B4-BE49-F238E27FC236}">
                <a16:creationId xmlns:a16="http://schemas.microsoft.com/office/drawing/2014/main" id="{3DE9F54D-1884-4665-B5BF-B240494CB943}"/>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5EEB9713-2CE5-46BB-A815-0C4ADAAC2BFC}" type="slidenum">
              <a:rPr lang="ru-RU" altLang="en-US" sz="1800" smtClean="0">
                <a:cs typeface="Arial" panose="020B0604020202020204" pitchFamily="34" charset="0"/>
              </a:rPr>
              <a:pPr defTabSz="914400">
                <a:spcBef>
                  <a:spcPct val="0"/>
                </a:spcBef>
              </a:pPr>
              <a:t>18</a:t>
            </a:fld>
            <a:endParaRPr lang="ru-RU" altLang="en-US" sz="180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3B72B39-2565-453D-937A-F6A50C86C689}"/>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25E8F0D-F1B4-4AB2-9E54-8701DB2BCD31}" type="slidenum">
              <a:rPr lang="ru-RU" altLang="en-US"/>
              <a:t>19</a:t>
            </a:fld>
            <a:endParaRPr lang="ru-RU" altLang="en-US"/>
          </a:p>
        </p:txBody>
      </p:sp>
      <p:sp>
        <p:nvSpPr>
          <p:cNvPr id="45059" name="Slide Image Placeholder 1">
            <a:extLst>
              <a:ext uri="{FF2B5EF4-FFF2-40B4-BE49-F238E27FC236}">
                <a16:creationId xmlns:a16="http://schemas.microsoft.com/office/drawing/2014/main" id="{145DA097-6A7C-456A-8E0A-B6893E12E101}"/>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5060" name="Notes Placeholder 2">
            <a:extLst>
              <a:ext uri="{FF2B5EF4-FFF2-40B4-BE49-F238E27FC236}">
                <a16:creationId xmlns:a16="http://schemas.microsoft.com/office/drawing/2014/main" id="{41A04B59-8CF8-49C1-AC74-1A3F442B768C}"/>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2D4C27FD-F5D8-4705-B9C4-BCC6EAFC30C2}" type="slidenum">
              <a:rPr lang="ru-RU" altLang="en-US" sz="1800" smtClean="0">
                <a:cs typeface="Arial" panose="020B0604020202020204" pitchFamily="34" charset="0"/>
              </a:rPr>
              <a:pPr defTabSz="914400">
                <a:spcBef>
                  <a:spcPct val="0"/>
                </a:spcBef>
              </a:pPr>
              <a:t>19</a:t>
            </a:fld>
            <a:endParaRPr lang="ru-RU" altLang="en-US" sz="180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447AAF8-9BEF-4FA1-A5A2-C45B9D95450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BDEEBF0-0AFE-4F66-8B5D-10E4247AF45B}" type="slidenum">
              <a:rPr lang="ru-RU" altLang="en-US"/>
              <a:t>2</a:t>
            </a:fld>
            <a:endParaRPr lang="ru-RU" altLang="en-US"/>
          </a:p>
        </p:txBody>
      </p:sp>
      <p:sp>
        <p:nvSpPr>
          <p:cNvPr id="10243" name="Slide Image Placeholder 1">
            <a:extLst>
              <a:ext uri="{FF2B5EF4-FFF2-40B4-BE49-F238E27FC236}">
                <a16:creationId xmlns:a16="http://schemas.microsoft.com/office/drawing/2014/main" id="{43101917-1022-4CD4-86E0-702E8C52C40C}"/>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0244" name="Notes Placeholder 2">
            <a:extLst>
              <a:ext uri="{FF2B5EF4-FFF2-40B4-BE49-F238E27FC236}">
                <a16:creationId xmlns:a16="http://schemas.microsoft.com/office/drawing/2014/main" id="{C7BB2D65-B50D-47D0-9144-428BAE60341D}"/>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ED5117F0-D4A3-45F0-9340-84D52E268C48}" type="slidenum">
              <a:rPr lang="ru-RU" altLang="en-US" sz="1800" smtClean="0">
                <a:cs typeface="Arial" panose="020B0604020202020204" pitchFamily="34" charset="0"/>
              </a:rPr>
              <a:pPr defTabSz="914400">
                <a:spcBef>
                  <a:spcPct val="0"/>
                </a:spcBef>
              </a:pPr>
              <a:t>2</a:t>
            </a:fld>
            <a:endParaRPr lang="ru-RU" altLang="en-US" sz="180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78033C9-3A54-4651-87A1-A7435E4D18B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5441E1-6103-4E04-9B1E-13C6A365193C}" type="slidenum">
              <a:rPr lang="ru-RU" altLang="en-US"/>
              <a:t>20</a:t>
            </a:fld>
            <a:endParaRPr lang="ru-RU" altLang="en-US"/>
          </a:p>
        </p:txBody>
      </p:sp>
      <p:sp>
        <p:nvSpPr>
          <p:cNvPr id="47107" name="Slide Image Placeholder 1">
            <a:extLst>
              <a:ext uri="{FF2B5EF4-FFF2-40B4-BE49-F238E27FC236}">
                <a16:creationId xmlns:a16="http://schemas.microsoft.com/office/drawing/2014/main" id="{AE89123B-5664-408C-8CB1-3E7EF4A6AB18}"/>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7108" name="Notes Placeholder 2">
            <a:extLst>
              <a:ext uri="{FF2B5EF4-FFF2-40B4-BE49-F238E27FC236}">
                <a16:creationId xmlns:a16="http://schemas.microsoft.com/office/drawing/2014/main" id="{BC6C1A8F-926E-48E1-B30E-26754928FE34}"/>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927C7695-E3E3-4D93-9869-FE8333822F3C}" type="slidenum">
              <a:rPr lang="ru-RU" altLang="en-US" sz="1800" smtClean="0">
                <a:cs typeface="Arial" panose="020B0604020202020204" pitchFamily="34" charset="0"/>
              </a:rPr>
              <a:pPr defTabSz="914400">
                <a:spcBef>
                  <a:spcPct val="0"/>
                </a:spcBef>
              </a:pPr>
              <a:t>20</a:t>
            </a:fld>
            <a:endParaRPr lang="ru-RU" altLang="en-US" sz="180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3D0E4F7D-29BE-4C2E-8427-B495A086392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AEDC35-D2F9-4D04-89E7-ACA748C705B9}" type="slidenum">
              <a:rPr lang="ru-RU" altLang="en-US"/>
              <a:t>21</a:t>
            </a:fld>
            <a:endParaRPr lang="ru-RU" altLang="en-US"/>
          </a:p>
        </p:txBody>
      </p:sp>
      <p:sp>
        <p:nvSpPr>
          <p:cNvPr id="49155" name="Slide Image Placeholder 1">
            <a:extLst>
              <a:ext uri="{FF2B5EF4-FFF2-40B4-BE49-F238E27FC236}">
                <a16:creationId xmlns:a16="http://schemas.microsoft.com/office/drawing/2014/main" id="{75AEC00F-DF6B-41DA-8BBE-C41310EBD7D4}"/>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49156" name="Notes Placeholder 2">
            <a:extLst>
              <a:ext uri="{FF2B5EF4-FFF2-40B4-BE49-F238E27FC236}">
                <a16:creationId xmlns:a16="http://schemas.microsoft.com/office/drawing/2014/main" id="{B4CBA6DA-D599-4BFE-987B-565E55E2F1FF}"/>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AB492ED6-9F96-4F01-9F4F-23A80C032128}" type="slidenum">
              <a:rPr lang="ru-RU" altLang="en-US" sz="1800" smtClean="0">
                <a:cs typeface="Arial" panose="020B0604020202020204" pitchFamily="34" charset="0"/>
              </a:rPr>
              <a:pPr defTabSz="914400">
                <a:spcBef>
                  <a:spcPct val="0"/>
                </a:spcBef>
              </a:pPr>
              <a:t>21</a:t>
            </a:fld>
            <a:endParaRPr lang="ru-RU" altLang="en-US" sz="180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35F890D6-A65C-400D-BB99-9084E4E82B6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66029E-4854-4C41-A7DE-E4A9C535ED3C}" type="slidenum">
              <a:rPr lang="ru-RU" altLang="en-US"/>
              <a:t>22</a:t>
            </a:fld>
            <a:endParaRPr lang="ru-RU" altLang="en-US"/>
          </a:p>
        </p:txBody>
      </p:sp>
      <p:sp>
        <p:nvSpPr>
          <p:cNvPr id="51203" name="Slide Image Placeholder 1">
            <a:extLst>
              <a:ext uri="{FF2B5EF4-FFF2-40B4-BE49-F238E27FC236}">
                <a16:creationId xmlns:a16="http://schemas.microsoft.com/office/drawing/2014/main" id="{7169E30B-B142-4360-8A08-DE5416A96E85}"/>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51204" name="Notes Placeholder 2">
            <a:extLst>
              <a:ext uri="{FF2B5EF4-FFF2-40B4-BE49-F238E27FC236}">
                <a16:creationId xmlns:a16="http://schemas.microsoft.com/office/drawing/2014/main" id="{62FE0235-1A29-4FA8-BB22-006CFE4B70ED}"/>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5658FEB6-734C-44F5-8372-CC5977575475}" type="slidenum">
              <a:rPr lang="ru-RU" altLang="en-US" sz="1800" smtClean="0">
                <a:cs typeface="Arial" panose="020B0604020202020204" pitchFamily="34" charset="0"/>
              </a:rPr>
              <a:pPr defTabSz="914400">
                <a:spcBef>
                  <a:spcPct val="0"/>
                </a:spcBef>
              </a:pPr>
              <a:t>22</a:t>
            </a:fld>
            <a:endParaRPr lang="ru-RU" altLang="en-US" sz="180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FE5E1D7-A213-442D-8220-1852F3589B8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784CE4-5889-4502-8611-9C4B63569C6A}" type="slidenum">
              <a:rPr lang="ru-RU" altLang="en-US"/>
              <a:t>23</a:t>
            </a:fld>
            <a:endParaRPr lang="ru-RU" altLang="en-US"/>
          </a:p>
        </p:txBody>
      </p:sp>
      <p:sp>
        <p:nvSpPr>
          <p:cNvPr id="53251" name="Slide Image Placeholder 1">
            <a:extLst>
              <a:ext uri="{FF2B5EF4-FFF2-40B4-BE49-F238E27FC236}">
                <a16:creationId xmlns:a16="http://schemas.microsoft.com/office/drawing/2014/main" id="{BCEC4F73-F144-434F-9EC3-75081B67E948}"/>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53252" name="Notes Placeholder 2">
            <a:extLst>
              <a:ext uri="{FF2B5EF4-FFF2-40B4-BE49-F238E27FC236}">
                <a16:creationId xmlns:a16="http://schemas.microsoft.com/office/drawing/2014/main" id="{02E45AB6-BF44-4984-A2DA-E1BB14A8001C}"/>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9C5A4EC7-9885-4EF1-83E7-DCF60764DCE7}" type="slidenum">
              <a:rPr lang="ru-RU" altLang="en-US" sz="1800" smtClean="0">
                <a:cs typeface="Arial" panose="020B0604020202020204" pitchFamily="34" charset="0"/>
              </a:rPr>
              <a:pPr defTabSz="914400">
                <a:spcBef>
                  <a:spcPct val="0"/>
                </a:spcBef>
              </a:pPr>
              <a:t>23</a:t>
            </a:fld>
            <a:endParaRPr lang="ru-RU" altLang="en-US" sz="180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0412003-180B-441B-AD89-41F8B644C37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840ED5-C98C-46E4-A3BB-C4BABE91E72C}" type="slidenum">
              <a:rPr lang="ru-RU" altLang="en-US"/>
              <a:t>24</a:t>
            </a:fld>
            <a:endParaRPr lang="ru-RU" altLang="en-US"/>
          </a:p>
        </p:txBody>
      </p:sp>
      <p:sp>
        <p:nvSpPr>
          <p:cNvPr id="55299" name="Slide Image Placeholder 1">
            <a:extLst>
              <a:ext uri="{FF2B5EF4-FFF2-40B4-BE49-F238E27FC236}">
                <a16:creationId xmlns:a16="http://schemas.microsoft.com/office/drawing/2014/main" id="{31D978B8-B59C-4DC7-BB9C-5029A6E043BB}"/>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55300" name="Notes Placeholder 2">
            <a:extLst>
              <a:ext uri="{FF2B5EF4-FFF2-40B4-BE49-F238E27FC236}">
                <a16:creationId xmlns:a16="http://schemas.microsoft.com/office/drawing/2014/main" id="{2A30355E-E3CC-4B06-B2EA-0B3F79ADE89F}"/>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FB2C18AF-EAD4-46DC-80FF-DA5F7301DC80}" type="slidenum">
              <a:rPr lang="ru-RU" altLang="en-US" sz="1800" smtClean="0">
                <a:cs typeface="Arial" panose="020B0604020202020204" pitchFamily="34" charset="0"/>
              </a:rPr>
              <a:pPr defTabSz="914400">
                <a:spcBef>
                  <a:spcPct val="0"/>
                </a:spcBef>
              </a:pPr>
              <a:t>24</a:t>
            </a:fld>
            <a:endParaRPr lang="ru-RU" altLang="en-US" sz="180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4BB8365-F2D8-45AD-950F-002CCAEA2E3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108E647-4EB0-4387-8252-BA3BDE1EB1E9}" type="slidenum">
              <a:rPr lang="ru-RU" altLang="en-US"/>
              <a:t>25</a:t>
            </a:fld>
            <a:endParaRPr lang="ru-RU" altLang="en-US"/>
          </a:p>
        </p:txBody>
      </p:sp>
      <p:sp>
        <p:nvSpPr>
          <p:cNvPr id="57347" name="Slide Image Placeholder 1">
            <a:extLst>
              <a:ext uri="{FF2B5EF4-FFF2-40B4-BE49-F238E27FC236}">
                <a16:creationId xmlns:a16="http://schemas.microsoft.com/office/drawing/2014/main" id="{52905CD1-E611-4731-AD37-6FF1770FFFF1}"/>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57348" name="Notes Placeholder 2">
            <a:extLst>
              <a:ext uri="{FF2B5EF4-FFF2-40B4-BE49-F238E27FC236}">
                <a16:creationId xmlns:a16="http://schemas.microsoft.com/office/drawing/2014/main" id="{BE21BACF-6763-421E-87CC-C34471E8CF0B}"/>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7AD39C0B-7D24-4674-BF8B-258C15954AC3}" type="slidenum">
              <a:rPr lang="ru-RU" altLang="en-US" sz="1800" smtClean="0">
                <a:cs typeface="Arial" panose="020B0604020202020204" pitchFamily="34" charset="0"/>
              </a:rPr>
              <a:pPr defTabSz="914400">
                <a:spcBef>
                  <a:spcPct val="0"/>
                </a:spcBef>
              </a:pPr>
              <a:t>25</a:t>
            </a:fld>
            <a:endParaRPr lang="ru-RU" altLang="en-US" sz="180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2893E71-63E2-4484-8ECE-8F2C21DF263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029303-33D8-471C-A2CE-0FBA5CCDACCC}" type="slidenum">
              <a:rPr lang="ru-RU" altLang="en-US"/>
              <a:t>26</a:t>
            </a:fld>
            <a:endParaRPr lang="ru-RU" altLang="en-US"/>
          </a:p>
        </p:txBody>
      </p:sp>
      <p:sp>
        <p:nvSpPr>
          <p:cNvPr id="59395" name="Slide Image Placeholder 1">
            <a:extLst>
              <a:ext uri="{FF2B5EF4-FFF2-40B4-BE49-F238E27FC236}">
                <a16:creationId xmlns:a16="http://schemas.microsoft.com/office/drawing/2014/main" id="{8CF89B08-4197-4230-B2C7-0048B9B99CD2}"/>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59396" name="Notes Placeholder 2">
            <a:extLst>
              <a:ext uri="{FF2B5EF4-FFF2-40B4-BE49-F238E27FC236}">
                <a16:creationId xmlns:a16="http://schemas.microsoft.com/office/drawing/2014/main" id="{6B052C08-E76B-4D29-AF0F-8378A26B8708}"/>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0D3C9104-E0CF-40A8-8F08-C627129BC54D}" type="slidenum">
              <a:rPr lang="ru-RU" altLang="en-US" sz="1800" smtClean="0">
                <a:cs typeface="Arial" panose="020B0604020202020204" pitchFamily="34" charset="0"/>
              </a:rPr>
              <a:pPr defTabSz="914400">
                <a:spcBef>
                  <a:spcPct val="0"/>
                </a:spcBef>
              </a:pPr>
              <a:t>26</a:t>
            </a:fld>
            <a:endParaRPr lang="ru-RU" altLang="en-US" sz="180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F63679CA-A353-4EB8-AC12-96A34CEDB3B8}"/>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8A1B38-2EB8-40C3-A94F-39E5ADA65E49}" type="slidenum">
              <a:rPr lang="ru-RU" altLang="en-US"/>
              <a:t>27</a:t>
            </a:fld>
            <a:endParaRPr lang="ru-RU" altLang="en-US"/>
          </a:p>
        </p:txBody>
      </p:sp>
      <p:sp>
        <p:nvSpPr>
          <p:cNvPr id="61443" name="Slide Image Placeholder 1">
            <a:extLst>
              <a:ext uri="{FF2B5EF4-FFF2-40B4-BE49-F238E27FC236}">
                <a16:creationId xmlns:a16="http://schemas.microsoft.com/office/drawing/2014/main" id="{DC37EFCE-8C35-496B-8C49-DF2919589926}"/>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61444" name="Notes Placeholder 2">
            <a:extLst>
              <a:ext uri="{FF2B5EF4-FFF2-40B4-BE49-F238E27FC236}">
                <a16:creationId xmlns:a16="http://schemas.microsoft.com/office/drawing/2014/main" id="{F8229B0E-1B3E-4E55-83AA-8F655F704D28}"/>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9A9F56F4-6CAD-4778-94D7-9B86E32DE896}" type="slidenum">
              <a:rPr lang="ru-RU" altLang="en-US" sz="1800" smtClean="0">
                <a:cs typeface="Arial" panose="020B0604020202020204" pitchFamily="34" charset="0"/>
              </a:rPr>
              <a:pPr defTabSz="914400">
                <a:spcBef>
                  <a:spcPct val="0"/>
                </a:spcBef>
              </a:pPr>
              <a:t>27</a:t>
            </a:fld>
            <a:endParaRPr lang="ru-RU" altLang="en-US" sz="180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3DF5784-25E7-4D8F-BF61-6BE5615AAA9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DC72D5-EDDB-43FC-930C-64CB2B22BB0C}" type="slidenum">
              <a:rPr lang="ru-RU" altLang="en-US"/>
              <a:t>28</a:t>
            </a:fld>
            <a:endParaRPr lang="ru-RU" altLang="en-US"/>
          </a:p>
        </p:txBody>
      </p:sp>
      <p:sp>
        <p:nvSpPr>
          <p:cNvPr id="63491" name="Slide Image Placeholder 1">
            <a:extLst>
              <a:ext uri="{FF2B5EF4-FFF2-40B4-BE49-F238E27FC236}">
                <a16:creationId xmlns:a16="http://schemas.microsoft.com/office/drawing/2014/main" id="{E00B167A-DF70-4B42-945A-C29D1FE7EF15}"/>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63492" name="Notes Placeholder 2">
            <a:extLst>
              <a:ext uri="{FF2B5EF4-FFF2-40B4-BE49-F238E27FC236}">
                <a16:creationId xmlns:a16="http://schemas.microsoft.com/office/drawing/2014/main" id="{8A7A52DA-1C8B-4B9F-8A94-7DE117331DBD}"/>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6C625068-140C-4581-B5A1-69732CF73541}" type="slidenum">
              <a:rPr lang="ru-RU" altLang="en-US" sz="1800" smtClean="0">
                <a:cs typeface="Arial" panose="020B0604020202020204" pitchFamily="34" charset="0"/>
              </a:rPr>
              <a:pPr defTabSz="914400">
                <a:spcBef>
                  <a:spcPct val="0"/>
                </a:spcBef>
              </a:pPr>
              <a:t>28</a:t>
            </a:fld>
            <a:endParaRPr lang="ru-RU" altLang="en-US" sz="180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B892C1A0-E01F-4F8C-899A-9BA4C05D20D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354BCF-A4CB-41BF-85D5-DA928EC703BA}" type="slidenum">
              <a:rPr lang="ru-RU" altLang="en-US"/>
              <a:t>29</a:t>
            </a:fld>
            <a:endParaRPr lang="ru-RU" altLang="en-US"/>
          </a:p>
        </p:txBody>
      </p:sp>
      <p:sp>
        <p:nvSpPr>
          <p:cNvPr id="65539" name="Slide Image Placeholder 1">
            <a:extLst>
              <a:ext uri="{FF2B5EF4-FFF2-40B4-BE49-F238E27FC236}">
                <a16:creationId xmlns:a16="http://schemas.microsoft.com/office/drawing/2014/main" id="{47F17B8A-14BC-471B-B319-DC8E7B3AF93C}"/>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65540" name="Notes Placeholder 2">
            <a:extLst>
              <a:ext uri="{FF2B5EF4-FFF2-40B4-BE49-F238E27FC236}">
                <a16:creationId xmlns:a16="http://schemas.microsoft.com/office/drawing/2014/main" id="{54338B0A-2DFE-436B-AD02-B2EAA666B022}"/>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9F624B32-E428-4E52-8882-96EFFAA98C1F}" type="slidenum">
              <a:rPr lang="ru-RU" altLang="en-US" sz="1800" smtClean="0">
                <a:cs typeface="Arial" panose="020B0604020202020204" pitchFamily="34" charset="0"/>
              </a:rPr>
              <a:pPr defTabSz="914400">
                <a:spcBef>
                  <a:spcPct val="0"/>
                </a:spcBef>
              </a:pPr>
              <a:t>29</a:t>
            </a:fld>
            <a:endParaRPr lang="ru-RU" altLang="en-US" sz="180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FAED696-8519-4A38-B7BA-F0F4FC4F94A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507D860-AF12-4E32-ADA3-6A8E2575BF58}" type="slidenum">
              <a:rPr lang="ru-RU" altLang="en-US"/>
              <a:t>3</a:t>
            </a:fld>
            <a:endParaRPr lang="ru-RU" altLang="en-US"/>
          </a:p>
        </p:txBody>
      </p:sp>
      <p:sp>
        <p:nvSpPr>
          <p:cNvPr id="12291" name="Slide Image Placeholder 1">
            <a:extLst>
              <a:ext uri="{FF2B5EF4-FFF2-40B4-BE49-F238E27FC236}">
                <a16:creationId xmlns:a16="http://schemas.microsoft.com/office/drawing/2014/main" id="{3DBD480D-0FB4-47CA-8ACD-46E56BEDE1FF}"/>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2292" name="Notes Placeholder 2">
            <a:extLst>
              <a:ext uri="{FF2B5EF4-FFF2-40B4-BE49-F238E27FC236}">
                <a16:creationId xmlns:a16="http://schemas.microsoft.com/office/drawing/2014/main" id="{09961CB8-EE8E-48E4-88E2-E6FB33077839}"/>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8AB13D81-3478-4C76-87B4-3E1EE9A9CC5C}" type="slidenum">
              <a:rPr lang="ru-RU" altLang="en-US" sz="1800" smtClean="0">
                <a:cs typeface="Arial" panose="020B0604020202020204" pitchFamily="34" charset="0"/>
              </a:rPr>
              <a:pPr defTabSz="914400">
                <a:spcBef>
                  <a:spcPct val="0"/>
                </a:spcBef>
              </a:pPr>
              <a:t>3</a:t>
            </a:fld>
            <a:endParaRPr lang="ru-RU" altLang="en-US" sz="180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DFC10F29-CDFC-4867-A23F-C7FA2AC8AEA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C97E71B-15FF-4EE8-B18C-E7170F4E1A21}" type="slidenum">
              <a:rPr lang="ru-RU" altLang="en-US"/>
              <a:t>30</a:t>
            </a:fld>
            <a:endParaRPr lang="ru-RU" altLang="en-US"/>
          </a:p>
        </p:txBody>
      </p:sp>
      <p:sp>
        <p:nvSpPr>
          <p:cNvPr id="67587" name="Slide Image Placeholder 1">
            <a:extLst>
              <a:ext uri="{FF2B5EF4-FFF2-40B4-BE49-F238E27FC236}">
                <a16:creationId xmlns:a16="http://schemas.microsoft.com/office/drawing/2014/main" id="{4D552408-9A85-4B84-9B7B-4765B66BC024}"/>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67588" name="Notes Placeholder 2">
            <a:extLst>
              <a:ext uri="{FF2B5EF4-FFF2-40B4-BE49-F238E27FC236}">
                <a16:creationId xmlns:a16="http://schemas.microsoft.com/office/drawing/2014/main" id="{FE3FE82C-7692-429C-BD91-0D162C4EC1C4}"/>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EC1F18D0-0EC4-4725-A502-A2EE16B2170D}" type="slidenum">
              <a:rPr lang="ru-RU" altLang="en-US" sz="1800" smtClean="0">
                <a:cs typeface="Arial" panose="020B0604020202020204" pitchFamily="34" charset="0"/>
              </a:rPr>
              <a:pPr defTabSz="914400">
                <a:spcBef>
                  <a:spcPct val="0"/>
                </a:spcBef>
              </a:pPr>
              <a:t>30</a:t>
            </a:fld>
            <a:endParaRPr lang="ru-RU" altLang="en-US" sz="180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F36BFA1-2F6F-49B7-9325-B819F0A2F8F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E00E15-586A-4A52-AB7D-EA7BECA67A6C}" type="slidenum">
              <a:rPr lang="ru-RU" altLang="en-US"/>
              <a:t>31</a:t>
            </a:fld>
            <a:endParaRPr lang="ru-RU" altLang="en-US"/>
          </a:p>
        </p:txBody>
      </p:sp>
      <p:sp>
        <p:nvSpPr>
          <p:cNvPr id="69635" name="Slide Image Placeholder 1">
            <a:extLst>
              <a:ext uri="{FF2B5EF4-FFF2-40B4-BE49-F238E27FC236}">
                <a16:creationId xmlns:a16="http://schemas.microsoft.com/office/drawing/2014/main" id="{EE5614DF-09EE-41E1-806C-079E7CC16103}"/>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69636" name="Notes Placeholder 2">
            <a:extLst>
              <a:ext uri="{FF2B5EF4-FFF2-40B4-BE49-F238E27FC236}">
                <a16:creationId xmlns:a16="http://schemas.microsoft.com/office/drawing/2014/main" id="{56878954-1143-447D-9742-DF675AB64CC3}"/>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C0C6D136-CD44-46FA-9FE9-29153ACCF6B5}" type="slidenum">
              <a:rPr lang="ru-RU" altLang="en-US" sz="1800" smtClean="0">
                <a:cs typeface="Arial" panose="020B0604020202020204" pitchFamily="34" charset="0"/>
              </a:rPr>
              <a:pPr defTabSz="914400">
                <a:spcBef>
                  <a:spcPct val="0"/>
                </a:spcBef>
              </a:pPr>
              <a:t>31</a:t>
            </a:fld>
            <a:endParaRPr lang="ru-RU" altLang="en-US" sz="180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892E92F2-8144-48F3-B12F-F0EF4AC7F25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9DE678-C1FA-4F47-A4BA-5354ADDE7001}" type="slidenum">
              <a:rPr lang="ru-RU" altLang="en-US"/>
              <a:t>32</a:t>
            </a:fld>
            <a:endParaRPr lang="ru-RU" altLang="en-US"/>
          </a:p>
        </p:txBody>
      </p:sp>
      <p:sp>
        <p:nvSpPr>
          <p:cNvPr id="71683" name="Slide Image Placeholder 1">
            <a:extLst>
              <a:ext uri="{FF2B5EF4-FFF2-40B4-BE49-F238E27FC236}">
                <a16:creationId xmlns:a16="http://schemas.microsoft.com/office/drawing/2014/main" id="{BD728724-1C95-4FB0-B635-CAF39B5A668E}"/>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71684" name="Notes Placeholder 2">
            <a:extLst>
              <a:ext uri="{FF2B5EF4-FFF2-40B4-BE49-F238E27FC236}">
                <a16:creationId xmlns:a16="http://schemas.microsoft.com/office/drawing/2014/main" id="{6ED69BB1-76AF-47E4-9293-5767FB2BF73F}"/>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B2703196-8908-498D-9127-CF7548E2CA64}" type="slidenum">
              <a:rPr lang="ru-RU" altLang="en-US" sz="1800" smtClean="0">
                <a:cs typeface="Arial" panose="020B0604020202020204" pitchFamily="34" charset="0"/>
              </a:rPr>
              <a:pPr defTabSz="914400">
                <a:spcBef>
                  <a:spcPct val="0"/>
                </a:spcBef>
              </a:pPr>
              <a:t>32</a:t>
            </a:fld>
            <a:endParaRPr lang="ru-RU" altLang="en-US" sz="180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893BF30-B52B-4F9A-81DB-E336D59F52C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5EAEFA-8C45-45E9-BEC2-E4CFF205C69D}" type="slidenum">
              <a:rPr lang="ru-RU" altLang="en-US"/>
              <a:t>33</a:t>
            </a:fld>
            <a:endParaRPr lang="ru-RU" altLang="en-US"/>
          </a:p>
        </p:txBody>
      </p:sp>
      <p:sp>
        <p:nvSpPr>
          <p:cNvPr id="73731" name="Slide Image Placeholder 1">
            <a:extLst>
              <a:ext uri="{FF2B5EF4-FFF2-40B4-BE49-F238E27FC236}">
                <a16:creationId xmlns:a16="http://schemas.microsoft.com/office/drawing/2014/main" id="{80ECB704-BCE1-4511-B1F3-4D61F7B02CA4}"/>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73732" name="Notes Placeholder 2">
            <a:extLst>
              <a:ext uri="{FF2B5EF4-FFF2-40B4-BE49-F238E27FC236}">
                <a16:creationId xmlns:a16="http://schemas.microsoft.com/office/drawing/2014/main" id="{7FC68358-A123-4D84-A66B-6F46068FF4C1}"/>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28BF8498-E23D-4E95-A83F-8277CF1C04ED}" type="slidenum">
              <a:rPr lang="ru-RU" altLang="en-US" sz="1800" smtClean="0">
                <a:cs typeface="Arial" panose="020B0604020202020204" pitchFamily="34" charset="0"/>
              </a:rPr>
              <a:pPr defTabSz="914400">
                <a:spcBef>
                  <a:spcPct val="0"/>
                </a:spcBef>
              </a:pPr>
              <a:t>33</a:t>
            </a:fld>
            <a:endParaRPr lang="ru-RU" altLang="en-US" sz="180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7C2F041-DD01-4456-A8D8-E86A9EB1BF5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686ABB7-AFCD-47D3-A99D-E042EB77255F}" type="slidenum">
              <a:rPr lang="ru-RU" altLang="en-US"/>
              <a:t>34</a:t>
            </a:fld>
            <a:endParaRPr lang="ru-RU" altLang="en-US"/>
          </a:p>
        </p:txBody>
      </p:sp>
      <p:sp>
        <p:nvSpPr>
          <p:cNvPr id="75779" name="Slide Image Placeholder 1">
            <a:extLst>
              <a:ext uri="{FF2B5EF4-FFF2-40B4-BE49-F238E27FC236}">
                <a16:creationId xmlns:a16="http://schemas.microsoft.com/office/drawing/2014/main" id="{2141FD99-D048-45C9-BDC2-652001DF38EF}"/>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75780" name="Notes Placeholder 2">
            <a:extLst>
              <a:ext uri="{FF2B5EF4-FFF2-40B4-BE49-F238E27FC236}">
                <a16:creationId xmlns:a16="http://schemas.microsoft.com/office/drawing/2014/main" id="{6551CAF7-A3E3-4E7A-A773-6C8B07BDDFBE}"/>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182DEEC3-0F85-434D-9C0E-62BD969AE6E3}" type="slidenum">
              <a:rPr lang="ru-RU" altLang="en-US" sz="1800" smtClean="0">
                <a:cs typeface="Arial" panose="020B0604020202020204" pitchFamily="34" charset="0"/>
              </a:rPr>
              <a:pPr defTabSz="914400">
                <a:spcBef>
                  <a:spcPct val="0"/>
                </a:spcBef>
              </a:pPr>
              <a:t>34</a:t>
            </a:fld>
            <a:endParaRPr lang="ru-RU" altLang="en-US" sz="180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885A873-E7EF-42D2-BE2A-0E698D22E02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58D2CF-EAE2-452E-BCB4-9999E5B18ABB}" type="slidenum">
              <a:rPr lang="ru-RU" altLang="en-US"/>
              <a:t>35</a:t>
            </a:fld>
            <a:endParaRPr lang="ru-RU" altLang="en-US"/>
          </a:p>
        </p:txBody>
      </p:sp>
      <p:sp>
        <p:nvSpPr>
          <p:cNvPr id="77827" name="Slide Image Placeholder 1">
            <a:extLst>
              <a:ext uri="{FF2B5EF4-FFF2-40B4-BE49-F238E27FC236}">
                <a16:creationId xmlns:a16="http://schemas.microsoft.com/office/drawing/2014/main" id="{910B7A59-F881-4EE7-A68C-CB252C44496A}"/>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77828" name="Notes Placeholder 2">
            <a:extLst>
              <a:ext uri="{FF2B5EF4-FFF2-40B4-BE49-F238E27FC236}">
                <a16:creationId xmlns:a16="http://schemas.microsoft.com/office/drawing/2014/main" id="{8EFC5811-E7E1-4A7E-B6D6-32C389ABFE6E}"/>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B9F684A8-752F-4030-8128-3D11D1546496}" type="slidenum">
              <a:rPr lang="ru-RU" altLang="en-US" sz="1800" smtClean="0">
                <a:cs typeface="Arial" panose="020B0604020202020204" pitchFamily="34" charset="0"/>
              </a:rPr>
              <a:pPr defTabSz="914400">
                <a:spcBef>
                  <a:spcPct val="0"/>
                </a:spcBef>
              </a:pPr>
              <a:t>35</a:t>
            </a:fld>
            <a:endParaRPr lang="ru-RU" altLang="en-US" sz="180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39F8C136-505A-494F-9206-DFF835BD82A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88AD83-4CA1-4928-95F4-CA3C1ABAF584}" type="slidenum">
              <a:rPr lang="ru-RU" altLang="en-US"/>
              <a:t>36</a:t>
            </a:fld>
            <a:endParaRPr lang="ru-RU" altLang="en-US"/>
          </a:p>
        </p:txBody>
      </p:sp>
      <p:sp>
        <p:nvSpPr>
          <p:cNvPr id="79875" name="Slide Image Placeholder 1">
            <a:extLst>
              <a:ext uri="{FF2B5EF4-FFF2-40B4-BE49-F238E27FC236}">
                <a16:creationId xmlns:a16="http://schemas.microsoft.com/office/drawing/2014/main" id="{9DF09F5F-6871-4571-9138-CDF4DBD4FE1C}"/>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79876" name="Notes Placeholder 2">
            <a:extLst>
              <a:ext uri="{FF2B5EF4-FFF2-40B4-BE49-F238E27FC236}">
                <a16:creationId xmlns:a16="http://schemas.microsoft.com/office/drawing/2014/main" id="{2BCF36B5-2F6A-47A7-8407-52DF36A0D78B}"/>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8DAAC96E-D025-4F64-875E-7142FEB93D42}" type="slidenum">
              <a:rPr lang="ru-RU" altLang="en-US" sz="1800" smtClean="0">
                <a:cs typeface="Arial" panose="020B0604020202020204" pitchFamily="34" charset="0"/>
              </a:rPr>
              <a:pPr defTabSz="914400">
                <a:spcBef>
                  <a:spcPct val="0"/>
                </a:spcBef>
              </a:pPr>
              <a:t>36</a:t>
            </a:fld>
            <a:endParaRPr lang="ru-RU" altLang="en-US" sz="180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64418DB0-E04E-41A0-A6EF-B70D1631D2B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4AEBB4-8CF8-47DA-BF3A-D8103E5E5489}" type="slidenum">
              <a:rPr lang="ru-RU" altLang="en-US"/>
              <a:t>37</a:t>
            </a:fld>
            <a:endParaRPr lang="ru-RU" altLang="en-US"/>
          </a:p>
        </p:txBody>
      </p:sp>
      <p:sp>
        <p:nvSpPr>
          <p:cNvPr id="81923" name="Slide Image Placeholder 1">
            <a:extLst>
              <a:ext uri="{FF2B5EF4-FFF2-40B4-BE49-F238E27FC236}">
                <a16:creationId xmlns:a16="http://schemas.microsoft.com/office/drawing/2014/main" id="{76C96A17-5F4B-445B-BD9D-FCCFF7F30CCF}"/>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81924" name="Notes Placeholder 2">
            <a:extLst>
              <a:ext uri="{FF2B5EF4-FFF2-40B4-BE49-F238E27FC236}">
                <a16:creationId xmlns:a16="http://schemas.microsoft.com/office/drawing/2014/main" id="{E28284BF-46C0-46C5-A1ED-E87656864F0C}"/>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D47C071F-D2BC-4C21-AE41-CB8135AD5F04}" type="slidenum">
              <a:rPr lang="ru-RU" altLang="en-US" sz="1800" smtClean="0">
                <a:cs typeface="Arial" panose="020B0604020202020204" pitchFamily="34" charset="0"/>
              </a:rPr>
              <a:pPr defTabSz="914400">
                <a:spcBef>
                  <a:spcPct val="0"/>
                </a:spcBef>
              </a:pPr>
              <a:t>37</a:t>
            </a:fld>
            <a:endParaRPr lang="ru-RU" altLang="en-US" sz="180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F448F367-2174-48BC-A21E-C54412091CB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9AE8D82-F19F-41A9-8B0D-28FC64540D65}" type="slidenum">
              <a:rPr lang="ru-RU" altLang="en-US"/>
              <a:t>38</a:t>
            </a:fld>
            <a:endParaRPr lang="ru-RU" altLang="en-US"/>
          </a:p>
        </p:txBody>
      </p:sp>
      <p:sp>
        <p:nvSpPr>
          <p:cNvPr id="83971" name="Slide Image Placeholder 1">
            <a:extLst>
              <a:ext uri="{FF2B5EF4-FFF2-40B4-BE49-F238E27FC236}">
                <a16:creationId xmlns:a16="http://schemas.microsoft.com/office/drawing/2014/main" id="{F7485072-7DA4-4786-B313-D0DD40B3E80F}"/>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83972" name="Notes Placeholder 2">
            <a:extLst>
              <a:ext uri="{FF2B5EF4-FFF2-40B4-BE49-F238E27FC236}">
                <a16:creationId xmlns:a16="http://schemas.microsoft.com/office/drawing/2014/main" id="{8AF637D4-D99F-4660-B923-CB7CCBC195D4}"/>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16BB51B8-3196-46B8-A0D1-B76C9637ECCD}" type="slidenum">
              <a:rPr lang="ru-RU" altLang="en-US" sz="1800" smtClean="0">
                <a:cs typeface="Arial" panose="020B0604020202020204" pitchFamily="34" charset="0"/>
              </a:rPr>
              <a:pPr defTabSz="914400">
                <a:spcBef>
                  <a:spcPct val="0"/>
                </a:spcBef>
              </a:pPr>
              <a:t>38</a:t>
            </a:fld>
            <a:endParaRPr lang="ru-RU" altLang="en-US" sz="180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A368DC34-5447-47F8-BA0A-6F524C4CD89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3ABB5C-5E93-452B-B876-F3763D2E5325}" type="slidenum">
              <a:rPr lang="ru-RU" altLang="en-US"/>
              <a:t>39</a:t>
            </a:fld>
            <a:endParaRPr lang="ru-RU" altLang="en-US"/>
          </a:p>
        </p:txBody>
      </p:sp>
      <p:sp>
        <p:nvSpPr>
          <p:cNvPr id="86019" name="Slide Image Placeholder 1">
            <a:extLst>
              <a:ext uri="{FF2B5EF4-FFF2-40B4-BE49-F238E27FC236}">
                <a16:creationId xmlns:a16="http://schemas.microsoft.com/office/drawing/2014/main" id="{0CE1B4FF-7406-46D6-B0A1-9B75B31C56E1}"/>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86020" name="Notes Placeholder 2">
            <a:extLst>
              <a:ext uri="{FF2B5EF4-FFF2-40B4-BE49-F238E27FC236}">
                <a16:creationId xmlns:a16="http://schemas.microsoft.com/office/drawing/2014/main" id="{1962CA37-03D0-4525-B745-D490BBA8C522}"/>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7A741204-30FF-4BB7-94C3-8EC61E82AE89}" type="slidenum">
              <a:rPr lang="ru-RU" altLang="en-US" sz="1800" smtClean="0">
                <a:cs typeface="Arial" panose="020B0604020202020204" pitchFamily="34" charset="0"/>
              </a:rPr>
              <a:pPr defTabSz="914400">
                <a:spcBef>
                  <a:spcPct val="0"/>
                </a:spcBef>
              </a:pPr>
              <a:t>39</a:t>
            </a:fld>
            <a:endParaRPr lang="ru-RU" altLang="en-US" sz="180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DEDE50FB-294E-4DA4-80B0-31E3ED9ACDF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5E28BE-B294-4EC7-96E6-DBCC437D9B71}" type="slidenum">
              <a:rPr lang="ru-RU" altLang="en-US"/>
              <a:t>4</a:t>
            </a:fld>
            <a:endParaRPr lang="ru-RU" altLang="en-US"/>
          </a:p>
        </p:txBody>
      </p:sp>
      <p:sp>
        <p:nvSpPr>
          <p:cNvPr id="14339" name="Slide Image Placeholder 1">
            <a:extLst>
              <a:ext uri="{FF2B5EF4-FFF2-40B4-BE49-F238E27FC236}">
                <a16:creationId xmlns:a16="http://schemas.microsoft.com/office/drawing/2014/main" id="{85108681-4D77-43CD-9D73-BCF762C1821B}"/>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4340" name="Notes Placeholder 2">
            <a:extLst>
              <a:ext uri="{FF2B5EF4-FFF2-40B4-BE49-F238E27FC236}">
                <a16:creationId xmlns:a16="http://schemas.microsoft.com/office/drawing/2014/main" id="{BCD917F9-2D85-4C5E-87D8-69389154E4D8}"/>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FEBE01D4-417C-4C9D-8637-DBD405788FF7}" type="slidenum">
              <a:rPr lang="ru-RU" altLang="en-US" sz="1800" smtClean="0">
                <a:cs typeface="Arial" panose="020B0604020202020204" pitchFamily="34" charset="0"/>
              </a:rPr>
              <a:pPr defTabSz="914400">
                <a:spcBef>
                  <a:spcPct val="0"/>
                </a:spcBef>
              </a:pPr>
              <a:t>4</a:t>
            </a:fld>
            <a:endParaRPr lang="ru-RU" altLang="en-US" sz="180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EBC16124-A8B1-4E4B-AA68-63EA377F086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DCF075-A84B-40D4-B74F-6DA5BAC687FD}" type="slidenum">
              <a:rPr lang="ru-RU" altLang="en-US"/>
              <a:t>40</a:t>
            </a:fld>
            <a:endParaRPr lang="ru-RU" altLang="en-US"/>
          </a:p>
        </p:txBody>
      </p:sp>
      <p:sp>
        <p:nvSpPr>
          <p:cNvPr id="88067" name="Slide Image Placeholder 1">
            <a:extLst>
              <a:ext uri="{FF2B5EF4-FFF2-40B4-BE49-F238E27FC236}">
                <a16:creationId xmlns:a16="http://schemas.microsoft.com/office/drawing/2014/main" id="{A4E773D0-A29C-42EF-832A-18C9E5DAD0F9}"/>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88068" name="Notes Placeholder 2">
            <a:extLst>
              <a:ext uri="{FF2B5EF4-FFF2-40B4-BE49-F238E27FC236}">
                <a16:creationId xmlns:a16="http://schemas.microsoft.com/office/drawing/2014/main" id="{6CB789AF-C760-4E6C-BAAB-53FF751C581A}"/>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6ABCA8C3-12DF-4FE9-8D54-ACF023955804}" type="slidenum">
              <a:rPr lang="ru-RU" altLang="en-US" sz="1800" smtClean="0">
                <a:cs typeface="Arial" panose="020B0604020202020204" pitchFamily="34" charset="0"/>
              </a:rPr>
              <a:pPr defTabSz="914400">
                <a:spcBef>
                  <a:spcPct val="0"/>
                </a:spcBef>
              </a:pPr>
              <a:t>40</a:t>
            </a:fld>
            <a:endParaRPr lang="ru-RU" altLang="en-US" sz="180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A4CF8251-9A3A-4820-9F84-7913CB37437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217F1E-AA5A-4986-9E9F-9515F73AC196}" type="slidenum">
              <a:rPr lang="ru-RU" altLang="en-US"/>
              <a:t>41</a:t>
            </a:fld>
            <a:endParaRPr lang="ru-RU" altLang="en-US"/>
          </a:p>
        </p:txBody>
      </p:sp>
      <p:sp>
        <p:nvSpPr>
          <p:cNvPr id="90115" name="Slide Image Placeholder 1">
            <a:extLst>
              <a:ext uri="{FF2B5EF4-FFF2-40B4-BE49-F238E27FC236}">
                <a16:creationId xmlns:a16="http://schemas.microsoft.com/office/drawing/2014/main" id="{80DF5C32-9061-42B6-9FF2-575654A9BB90}"/>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90116" name="Notes Placeholder 2">
            <a:extLst>
              <a:ext uri="{FF2B5EF4-FFF2-40B4-BE49-F238E27FC236}">
                <a16:creationId xmlns:a16="http://schemas.microsoft.com/office/drawing/2014/main" id="{7C13B7D5-45CA-4F49-BA2B-02A9F490F15B}"/>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BA378AA1-27F7-4E79-BB89-FFB4AA098748}" type="slidenum">
              <a:rPr lang="ru-RU" altLang="en-US" sz="1800" smtClean="0">
                <a:cs typeface="Arial" panose="020B0604020202020204" pitchFamily="34" charset="0"/>
              </a:rPr>
              <a:pPr defTabSz="914400">
                <a:spcBef>
                  <a:spcPct val="0"/>
                </a:spcBef>
              </a:pPr>
              <a:t>41</a:t>
            </a:fld>
            <a:endParaRPr lang="ru-RU" altLang="en-US" sz="180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6177B6C-BC3B-4DE1-AB25-F60A64AA1ACB}"/>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CE8A83-B179-4530-AE5C-D6D2D4A89A92}" type="slidenum">
              <a:rPr lang="ru-RU" altLang="en-US"/>
              <a:t>42</a:t>
            </a:fld>
            <a:endParaRPr lang="ru-RU" altLang="en-US"/>
          </a:p>
        </p:txBody>
      </p:sp>
      <p:sp>
        <p:nvSpPr>
          <p:cNvPr id="92163" name="Slide Image Placeholder 1">
            <a:extLst>
              <a:ext uri="{FF2B5EF4-FFF2-40B4-BE49-F238E27FC236}">
                <a16:creationId xmlns:a16="http://schemas.microsoft.com/office/drawing/2014/main" id="{396701C1-F24A-447E-81CC-64B30B068875}"/>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92164" name="Notes Placeholder 2">
            <a:extLst>
              <a:ext uri="{FF2B5EF4-FFF2-40B4-BE49-F238E27FC236}">
                <a16:creationId xmlns:a16="http://schemas.microsoft.com/office/drawing/2014/main" id="{DBFD1756-7D2E-424B-852D-0E30B5A36D9F}"/>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A4E470A8-AC26-4424-B5A0-8BCB8F8FAEC6}" type="slidenum">
              <a:rPr lang="ru-RU" altLang="en-US" sz="1800" smtClean="0">
                <a:cs typeface="Arial" panose="020B0604020202020204" pitchFamily="34" charset="0"/>
              </a:rPr>
              <a:pPr defTabSz="914400">
                <a:spcBef>
                  <a:spcPct val="0"/>
                </a:spcBef>
              </a:pPr>
              <a:t>42</a:t>
            </a:fld>
            <a:endParaRPr lang="ru-RU" altLang="en-US" sz="180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8C1C09EB-94FF-4041-B310-4821A51AE4EA}"/>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E778345-94F6-4828-B7DF-A209C623697C}" type="slidenum">
              <a:rPr lang="ru-RU" altLang="en-US"/>
              <a:t>43</a:t>
            </a:fld>
            <a:endParaRPr lang="ru-RU" altLang="en-US"/>
          </a:p>
        </p:txBody>
      </p:sp>
      <p:sp>
        <p:nvSpPr>
          <p:cNvPr id="94211" name="Slide Image Placeholder 1">
            <a:extLst>
              <a:ext uri="{FF2B5EF4-FFF2-40B4-BE49-F238E27FC236}">
                <a16:creationId xmlns:a16="http://schemas.microsoft.com/office/drawing/2014/main" id="{9DFD4616-32CA-41A7-BF3D-73A10D4EAC1D}"/>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94212" name="Notes Placeholder 2">
            <a:extLst>
              <a:ext uri="{FF2B5EF4-FFF2-40B4-BE49-F238E27FC236}">
                <a16:creationId xmlns:a16="http://schemas.microsoft.com/office/drawing/2014/main" id="{7F9AAC24-2245-412C-B4C1-FF5E4CE0D440}"/>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46210FA0-0911-485B-A5A4-114488970370}" type="slidenum">
              <a:rPr lang="ru-RU" altLang="en-US" sz="1800" smtClean="0">
                <a:cs typeface="Arial" panose="020B0604020202020204" pitchFamily="34" charset="0"/>
              </a:rPr>
              <a:pPr defTabSz="914400">
                <a:spcBef>
                  <a:spcPct val="0"/>
                </a:spcBef>
              </a:pPr>
              <a:t>43</a:t>
            </a:fld>
            <a:endParaRPr lang="ru-RU" altLang="en-US" sz="180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34BC02B2-6825-4836-9D85-EE7DC0B9E14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7C0B28D-0BDA-47EB-9D6A-94E7BF9F99F5}" type="slidenum">
              <a:rPr lang="ru-RU" altLang="en-US"/>
              <a:t>44</a:t>
            </a:fld>
            <a:endParaRPr lang="ru-RU" altLang="en-US"/>
          </a:p>
        </p:txBody>
      </p:sp>
      <p:sp>
        <p:nvSpPr>
          <p:cNvPr id="96259" name="Slide Image Placeholder 1">
            <a:extLst>
              <a:ext uri="{FF2B5EF4-FFF2-40B4-BE49-F238E27FC236}">
                <a16:creationId xmlns:a16="http://schemas.microsoft.com/office/drawing/2014/main" id="{A7565FF4-B69A-403D-A58F-3C0B817941AC}"/>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96260" name="Notes Placeholder 2">
            <a:extLst>
              <a:ext uri="{FF2B5EF4-FFF2-40B4-BE49-F238E27FC236}">
                <a16:creationId xmlns:a16="http://schemas.microsoft.com/office/drawing/2014/main" id="{CA14F1E2-EAB1-442E-98D6-3AF469D6894B}"/>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59547278-3B67-4485-9368-FCE12A4B1544}" type="slidenum">
              <a:rPr lang="ru-RU" altLang="en-US" sz="1800" smtClean="0">
                <a:cs typeface="Arial" panose="020B0604020202020204" pitchFamily="34" charset="0"/>
              </a:rPr>
              <a:pPr defTabSz="914400">
                <a:spcBef>
                  <a:spcPct val="0"/>
                </a:spcBef>
              </a:pPr>
              <a:t>44</a:t>
            </a:fld>
            <a:endParaRPr lang="ru-RU" altLang="en-US" sz="180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90766CD-0BDC-4960-92CE-3184ED5ED76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B8CF22A-FA1A-4668-8E5D-BC91B9310ACD}" type="slidenum">
              <a:rPr lang="ru-RU" altLang="en-US"/>
              <a:t>45</a:t>
            </a:fld>
            <a:endParaRPr lang="ru-RU" altLang="en-US"/>
          </a:p>
        </p:txBody>
      </p:sp>
      <p:sp>
        <p:nvSpPr>
          <p:cNvPr id="98307" name="Slide Image Placeholder 1">
            <a:extLst>
              <a:ext uri="{FF2B5EF4-FFF2-40B4-BE49-F238E27FC236}">
                <a16:creationId xmlns:a16="http://schemas.microsoft.com/office/drawing/2014/main" id="{AFC16968-5A7F-436A-9926-6360BAC5E95C}"/>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98308" name="Notes Placeholder 2">
            <a:extLst>
              <a:ext uri="{FF2B5EF4-FFF2-40B4-BE49-F238E27FC236}">
                <a16:creationId xmlns:a16="http://schemas.microsoft.com/office/drawing/2014/main" id="{478EB7B4-C4EA-4546-A4EB-4DB3AD206424}"/>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E41F9077-BA91-4F10-828A-480CA25D5198}" type="slidenum">
              <a:rPr lang="ru-RU" altLang="en-US" sz="1800" smtClean="0">
                <a:cs typeface="Arial" panose="020B0604020202020204" pitchFamily="34" charset="0"/>
              </a:rPr>
              <a:pPr defTabSz="914400">
                <a:spcBef>
                  <a:spcPct val="0"/>
                </a:spcBef>
              </a:pPr>
              <a:t>45</a:t>
            </a:fld>
            <a:endParaRPr lang="ru-RU" altLang="en-US" sz="180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BCCA3AEC-5157-400E-A2C4-A8A03266AAC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CA0115B-E3A5-459B-8213-6CB8B04697AB}" type="slidenum">
              <a:rPr lang="ru-RU" altLang="en-US"/>
              <a:t>46</a:t>
            </a:fld>
            <a:endParaRPr lang="ru-RU" altLang="en-US"/>
          </a:p>
        </p:txBody>
      </p:sp>
      <p:sp>
        <p:nvSpPr>
          <p:cNvPr id="100355" name="Slide Image Placeholder 1">
            <a:extLst>
              <a:ext uri="{FF2B5EF4-FFF2-40B4-BE49-F238E27FC236}">
                <a16:creationId xmlns:a16="http://schemas.microsoft.com/office/drawing/2014/main" id="{C1707471-8D57-4EAC-9209-EE45F8CB02EE}"/>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00356" name="Notes Placeholder 2">
            <a:extLst>
              <a:ext uri="{FF2B5EF4-FFF2-40B4-BE49-F238E27FC236}">
                <a16:creationId xmlns:a16="http://schemas.microsoft.com/office/drawing/2014/main" id="{00C59E16-FB6F-4841-8A94-D15CBE298127}"/>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68FBB73A-4705-4FDC-BEB8-E8C350F0F8CF}" type="slidenum">
              <a:rPr lang="ru-RU" altLang="en-US" sz="1800" smtClean="0">
                <a:cs typeface="Arial" panose="020B0604020202020204" pitchFamily="34" charset="0"/>
              </a:rPr>
              <a:pPr defTabSz="914400">
                <a:spcBef>
                  <a:spcPct val="0"/>
                </a:spcBef>
              </a:pPr>
              <a:t>46</a:t>
            </a:fld>
            <a:endParaRPr lang="ru-RU" altLang="en-US" sz="180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668AC89F-1843-45C6-9283-15C55E672E2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43DB65-FF13-4DB4-A462-C4B7ED7BF254}" type="slidenum">
              <a:rPr lang="ru-RU" altLang="en-US"/>
              <a:t>47</a:t>
            </a:fld>
            <a:endParaRPr lang="ru-RU" altLang="en-US"/>
          </a:p>
        </p:txBody>
      </p:sp>
      <p:sp>
        <p:nvSpPr>
          <p:cNvPr id="102403" name="Slide Image Placeholder 1">
            <a:extLst>
              <a:ext uri="{FF2B5EF4-FFF2-40B4-BE49-F238E27FC236}">
                <a16:creationId xmlns:a16="http://schemas.microsoft.com/office/drawing/2014/main" id="{0BD6ABA3-5ED4-4A4B-9988-508C3B3DE137}"/>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02404" name="Notes Placeholder 2">
            <a:extLst>
              <a:ext uri="{FF2B5EF4-FFF2-40B4-BE49-F238E27FC236}">
                <a16:creationId xmlns:a16="http://schemas.microsoft.com/office/drawing/2014/main" id="{60F0D68F-89E7-48F8-93B1-572880488DD9}"/>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7DB6444C-487F-41A2-AE0B-599357BCADAC}" type="slidenum">
              <a:rPr lang="ru-RU" altLang="en-US" sz="1800" smtClean="0">
                <a:cs typeface="Arial" panose="020B0604020202020204" pitchFamily="34" charset="0"/>
              </a:rPr>
              <a:pPr defTabSz="914400">
                <a:spcBef>
                  <a:spcPct val="0"/>
                </a:spcBef>
              </a:pPr>
              <a:t>47</a:t>
            </a:fld>
            <a:endParaRPr lang="ru-RU" altLang="en-US" sz="180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7448CD52-BD18-4947-9EE8-E364290B3CD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A66E8C6-8736-41D2-95C3-02C52B257F50}" type="slidenum">
              <a:rPr lang="ru-RU" altLang="en-US"/>
              <a:t>48</a:t>
            </a:fld>
            <a:endParaRPr lang="ru-RU" altLang="en-US"/>
          </a:p>
        </p:txBody>
      </p:sp>
      <p:sp>
        <p:nvSpPr>
          <p:cNvPr id="104451" name="Slide Image Placeholder 1">
            <a:extLst>
              <a:ext uri="{FF2B5EF4-FFF2-40B4-BE49-F238E27FC236}">
                <a16:creationId xmlns:a16="http://schemas.microsoft.com/office/drawing/2014/main" id="{380CEF15-C084-45AB-A14A-4E959B9C7990}"/>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04452" name="Notes Placeholder 2">
            <a:extLst>
              <a:ext uri="{FF2B5EF4-FFF2-40B4-BE49-F238E27FC236}">
                <a16:creationId xmlns:a16="http://schemas.microsoft.com/office/drawing/2014/main" id="{87C11AB3-3DDB-4AE6-8E07-21B843EC601C}"/>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90105E07-E699-49C0-851B-B4E48EC56F63}" type="slidenum">
              <a:rPr lang="ru-RU" altLang="en-US" sz="1800" smtClean="0">
                <a:cs typeface="Arial" panose="020B0604020202020204" pitchFamily="34" charset="0"/>
              </a:rPr>
              <a:pPr defTabSz="914400">
                <a:spcBef>
                  <a:spcPct val="0"/>
                </a:spcBef>
              </a:pPr>
              <a:t>48</a:t>
            </a:fld>
            <a:endParaRPr lang="ru-RU" altLang="en-US" sz="180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ABCD4B57-1AEE-4994-B0B8-17472C59EEF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CF6DEE-D5AD-400B-9860-FF48CCDBD2B3}" type="slidenum">
              <a:rPr lang="ru-RU" altLang="en-US"/>
              <a:t>49</a:t>
            </a:fld>
            <a:endParaRPr lang="ru-RU" altLang="en-US"/>
          </a:p>
        </p:txBody>
      </p:sp>
      <p:sp>
        <p:nvSpPr>
          <p:cNvPr id="106499" name="Slide Image Placeholder 1">
            <a:extLst>
              <a:ext uri="{FF2B5EF4-FFF2-40B4-BE49-F238E27FC236}">
                <a16:creationId xmlns:a16="http://schemas.microsoft.com/office/drawing/2014/main" id="{B7D92314-56BB-4C33-8FF6-977E40CF5711}"/>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06500" name="Notes Placeholder 2">
            <a:extLst>
              <a:ext uri="{FF2B5EF4-FFF2-40B4-BE49-F238E27FC236}">
                <a16:creationId xmlns:a16="http://schemas.microsoft.com/office/drawing/2014/main" id="{EEDB38BC-713C-4EB2-8C16-5663610845ED}"/>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1DB4BE45-A7CD-4C4E-B6CF-3B2DD04DDDBE}" type="slidenum">
              <a:rPr lang="ru-RU" altLang="en-US" sz="1800" smtClean="0">
                <a:cs typeface="Arial" panose="020B0604020202020204" pitchFamily="34" charset="0"/>
              </a:rPr>
              <a:pPr defTabSz="914400">
                <a:spcBef>
                  <a:spcPct val="0"/>
                </a:spcBef>
              </a:pPr>
              <a:t>49</a:t>
            </a:fld>
            <a:endParaRPr lang="ru-RU" altLang="en-US" sz="180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D1347393-7E38-48C6-A242-3C896FAD5AC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FB4E9A-7B70-4B4D-9C07-1BEEF313246A}" type="slidenum">
              <a:rPr lang="ru-RU" altLang="en-US"/>
              <a:t>5</a:t>
            </a:fld>
            <a:endParaRPr lang="ru-RU" altLang="en-US"/>
          </a:p>
        </p:txBody>
      </p:sp>
      <p:sp>
        <p:nvSpPr>
          <p:cNvPr id="16387" name="Slide Image Placeholder 1">
            <a:extLst>
              <a:ext uri="{FF2B5EF4-FFF2-40B4-BE49-F238E27FC236}">
                <a16:creationId xmlns:a16="http://schemas.microsoft.com/office/drawing/2014/main" id="{CF455D3D-BC38-4F5C-B51C-CE26E9291529}"/>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6388" name="Notes Placeholder 2">
            <a:extLst>
              <a:ext uri="{FF2B5EF4-FFF2-40B4-BE49-F238E27FC236}">
                <a16:creationId xmlns:a16="http://schemas.microsoft.com/office/drawing/2014/main" id="{5076C4C4-AE2F-4DB0-96B0-CBF0CC968479}"/>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7AB4A375-CA87-4234-A3DA-8EB495C8408F}" type="slidenum">
              <a:rPr lang="ru-RU" altLang="en-US" sz="1800" smtClean="0">
                <a:cs typeface="Arial" panose="020B0604020202020204" pitchFamily="34" charset="0"/>
              </a:rPr>
              <a:pPr defTabSz="914400">
                <a:spcBef>
                  <a:spcPct val="0"/>
                </a:spcBef>
              </a:pPr>
              <a:t>5</a:t>
            </a:fld>
            <a:endParaRPr lang="ru-RU" altLang="en-US" sz="180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7A418C2D-8A46-4C21-A6D9-372136B58E9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8E50B0B-77C6-4D1C-89E7-DFDDE44DAAFF}" type="slidenum">
              <a:rPr lang="ru-RU" altLang="en-US"/>
              <a:t>50</a:t>
            </a:fld>
            <a:endParaRPr lang="ru-RU" altLang="en-US"/>
          </a:p>
        </p:txBody>
      </p:sp>
      <p:sp>
        <p:nvSpPr>
          <p:cNvPr id="108547" name="Slide Image Placeholder 1">
            <a:extLst>
              <a:ext uri="{FF2B5EF4-FFF2-40B4-BE49-F238E27FC236}">
                <a16:creationId xmlns:a16="http://schemas.microsoft.com/office/drawing/2014/main" id="{590962DE-42AF-43F5-BA3B-44EE55E35D34}"/>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08548" name="Notes Placeholder 2">
            <a:extLst>
              <a:ext uri="{FF2B5EF4-FFF2-40B4-BE49-F238E27FC236}">
                <a16:creationId xmlns:a16="http://schemas.microsoft.com/office/drawing/2014/main" id="{970BA581-9D71-4411-BDC0-EDFB9E7639EA}"/>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26ABFFDD-6CA0-4E30-9126-EA3B6635F9E4}" type="slidenum">
              <a:rPr lang="ru-RU" altLang="en-US" sz="1800" smtClean="0">
                <a:cs typeface="Arial" panose="020B0604020202020204" pitchFamily="34" charset="0"/>
              </a:rPr>
              <a:pPr defTabSz="914400">
                <a:spcBef>
                  <a:spcPct val="0"/>
                </a:spcBef>
              </a:pPr>
              <a:t>50</a:t>
            </a:fld>
            <a:endParaRPr lang="ru-RU" altLang="en-US" sz="180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2FF10C98-23DA-41EF-8C6B-0F6C0D4D9F3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A710D00-FEA0-44F8-AB4B-D5A369BAA98D}" type="slidenum">
              <a:rPr lang="ru-RU" altLang="en-US"/>
              <a:t>51</a:t>
            </a:fld>
            <a:endParaRPr lang="ru-RU" altLang="en-US"/>
          </a:p>
        </p:txBody>
      </p:sp>
      <p:sp>
        <p:nvSpPr>
          <p:cNvPr id="110595" name="Slide Image Placeholder 1">
            <a:extLst>
              <a:ext uri="{FF2B5EF4-FFF2-40B4-BE49-F238E27FC236}">
                <a16:creationId xmlns:a16="http://schemas.microsoft.com/office/drawing/2014/main" id="{1C37BC8A-221C-46CE-84C5-06AED7305278}"/>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10596" name="Notes Placeholder 2">
            <a:extLst>
              <a:ext uri="{FF2B5EF4-FFF2-40B4-BE49-F238E27FC236}">
                <a16:creationId xmlns:a16="http://schemas.microsoft.com/office/drawing/2014/main" id="{89A38FBF-9E38-4D9F-8757-E5651B8B8BA8}"/>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9FE91E6B-61EE-48E4-81DF-DB95C183BEB2}" type="slidenum">
              <a:rPr lang="ru-RU" altLang="en-US" sz="1800" smtClean="0">
                <a:cs typeface="Arial" panose="020B0604020202020204" pitchFamily="34" charset="0"/>
              </a:rPr>
              <a:pPr defTabSz="914400">
                <a:spcBef>
                  <a:spcPct val="0"/>
                </a:spcBef>
              </a:pPr>
              <a:t>51</a:t>
            </a:fld>
            <a:endParaRPr lang="ru-RU" altLang="en-US" sz="180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0F3E19CD-9459-4CBF-8727-9125E81EA0F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4258B29-20B7-49E0-9321-4383358EBB91}" type="slidenum">
              <a:rPr lang="ru-RU" altLang="en-US"/>
              <a:t>52</a:t>
            </a:fld>
            <a:endParaRPr lang="ru-RU" altLang="en-US"/>
          </a:p>
        </p:txBody>
      </p:sp>
      <p:sp>
        <p:nvSpPr>
          <p:cNvPr id="112643" name="Slide Image Placeholder 1">
            <a:extLst>
              <a:ext uri="{FF2B5EF4-FFF2-40B4-BE49-F238E27FC236}">
                <a16:creationId xmlns:a16="http://schemas.microsoft.com/office/drawing/2014/main" id="{D78869D8-F22F-4E79-A878-CDB5957A083A}"/>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12644" name="Notes Placeholder 2">
            <a:extLst>
              <a:ext uri="{FF2B5EF4-FFF2-40B4-BE49-F238E27FC236}">
                <a16:creationId xmlns:a16="http://schemas.microsoft.com/office/drawing/2014/main" id="{53DDB9E7-FE2D-48B6-B555-6F0F984144A4}"/>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4318742C-2D4D-40E8-B05E-EC7E8F23BC20}" type="slidenum">
              <a:rPr lang="ru-RU" altLang="en-US" sz="1800" smtClean="0">
                <a:cs typeface="Arial" panose="020B0604020202020204" pitchFamily="34" charset="0"/>
              </a:rPr>
              <a:pPr defTabSz="914400">
                <a:spcBef>
                  <a:spcPct val="0"/>
                </a:spcBef>
              </a:pPr>
              <a:t>52</a:t>
            </a:fld>
            <a:endParaRPr lang="ru-RU" altLang="en-US" sz="180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1A7B737C-4E4E-4F0A-909C-9C3D6EE3359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39E18C4-4F9C-432C-821E-C4019F68E5CC}" type="slidenum">
              <a:rPr lang="ru-RU" altLang="en-US"/>
              <a:t>53</a:t>
            </a:fld>
            <a:endParaRPr lang="ru-RU" altLang="en-US"/>
          </a:p>
        </p:txBody>
      </p:sp>
      <p:sp>
        <p:nvSpPr>
          <p:cNvPr id="114691" name="Slide Image Placeholder 1">
            <a:extLst>
              <a:ext uri="{FF2B5EF4-FFF2-40B4-BE49-F238E27FC236}">
                <a16:creationId xmlns:a16="http://schemas.microsoft.com/office/drawing/2014/main" id="{A96E7976-1BEF-44CC-8EEA-16ADA0E51335}"/>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14692" name="Notes Placeholder 2">
            <a:extLst>
              <a:ext uri="{FF2B5EF4-FFF2-40B4-BE49-F238E27FC236}">
                <a16:creationId xmlns:a16="http://schemas.microsoft.com/office/drawing/2014/main" id="{294DFD37-4C78-4863-A1C9-0CCBB7A2F2A7}"/>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00C77E8B-BA1B-43F5-9D2F-931BB913F6B8}" type="slidenum">
              <a:rPr lang="ru-RU" altLang="en-US" sz="1800" smtClean="0">
                <a:cs typeface="Arial" panose="020B0604020202020204" pitchFamily="34" charset="0"/>
              </a:rPr>
              <a:pPr defTabSz="914400">
                <a:spcBef>
                  <a:spcPct val="0"/>
                </a:spcBef>
              </a:pPr>
              <a:t>53</a:t>
            </a:fld>
            <a:endParaRPr lang="ru-RU" altLang="en-US" sz="180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425406CD-9955-4344-AF42-6267DAA83771}"/>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4E05548-5E05-410F-BF56-CD3E555E2C2A}" type="slidenum">
              <a:rPr lang="ru-RU" altLang="en-US"/>
              <a:t>54</a:t>
            </a:fld>
            <a:endParaRPr lang="ru-RU" altLang="en-US"/>
          </a:p>
        </p:txBody>
      </p:sp>
      <p:sp>
        <p:nvSpPr>
          <p:cNvPr id="116739" name="Slide Image Placeholder 1">
            <a:extLst>
              <a:ext uri="{FF2B5EF4-FFF2-40B4-BE49-F238E27FC236}">
                <a16:creationId xmlns:a16="http://schemas.microsoft.com/office/drawing/2014/main" id="{4AA87381-4E12-47AA-A3DB-BF84120E07B5}"/>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16740" name="Notes Placeholder 2">
            <a:extLst>
              <a:ext uri="{FF2B5EF4-FFF2-40B4-BE49-F238E27FC236}">
                <a16:creationId xmlns:a16="http://schemas.microsoft.com/office/drawing/2014/main" id="{29F054A0-11AD-48C2-B36A-D2C40AAB1C45}"/>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0880D2CA-C020-4FC1-92C5-F4C6B412D88D}" type="slidenum">
              <a:rPr lang="ru-RU" altLang="en-US" sz="1800" smtClean="0">
                <a:cs typeface="Arial" panose="020B0604020202020204" pitchFamily="34" charset="0"/>
              </a:rPr>
              <a:pPr defTabSz="914400">
                <a:spcBef>
                  <a:spcPct val="0"/>
                </a:spcBef>
              </a:pPr>
              <a:t>54</a:t>
            </a:fld>
            <a:endParaRPr lang="ru-RU" altLang="en-US" sz="180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28B5AA2E-D81E-4866-A028-3C903191820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0F10F6A-4F53-49FB-B9C2-6E7EBE099734}" type="slidenum">
              <a:rPr lang="ru-RU" altLang="en-US"/>
              <a:t>55</a:t>
            </a:fld>
            <a:endParaRPr lang="ru-RU" altLang="en-US"/>
          </a:p>
        </p:txBody>
      </p:sp>
      <p:sp>
        <p:nvSpPr>
          <p:cNvPr id="118787" name="Slide Image Placeholder 1">
            <a:extLst>
              <a:ext uri="{FF2B5EF4-FFF2-40B4-BE49-F238E27FC236}">
                <a16:creationId xmlns:a16="http://schemas.microsoft.com/office/drawing/2014/main" id="{0AA5AC7E-ED5C-42F9-BDA0-D3B03A3E9066}"/>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18788" name="Notes Placeholder 2">
            <a:extLst>
              <a:ext uri="{FF2B5EF4-FFF2-40B4-BE49-F238E27FC236}">
                <a16:creationId xmlns:a16="http://schemas.microsoft.com/office/drawing/2014/main" id="{8B59F95B-4B18-475A-84EF-48BD89B07148}"/>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7E7D5A37-1F4C-463E-81F8-B8C823C95221}" type="slidenum">
              <a:rPr lang="ru-RU" altLang="en-US" sz="1800" smtClean="0">
                <a:cs typeface="Arial" panose="020B0604020202020204" pitchFamily="34" charset="0"/>
              </a:rPr>
              <a:pPr defTabSz="914400">
                <a:spcBef>
                  <a:spcPct val="0"/>
                </a:spcBef>
              </a:pPr>
              <a:t>55</a:t>
            </a:fld>
            <a:endParaRPr lang="ru-RU" altLang="en-US" sz="180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12B33A66-CB2C-4AB7-87EE-43A298FC059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76AE81-B561-4023-A344-DAD89E29735E}" type="slidenum">
              <a:rPr lang="ru-RU" altLang="en-US"/>
              <a:t>56</a:t>
            </a:fld>
            <a:endParaRPr lang="ru-RU" altLang="en-US"/>
          </a:p>
        </p:txBody>
      </p:sp>
      <p:sp>
        <p:nvSpPr>
          <p:cNvPr id="120835" name="Slide Image Placeholder 1">
            <a:extLst>
              <a:ext uri="{FF2B5EF4-FFF2-40B4-BE49-F238E27FC236}">
                <a16:creationId xmlns:a16="http://schemas.microsoft.com/office/drawing/2014/main" id="{EDA7D8E9-FBF9-410F-B161-BB67CE001508}"/>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20836" name="Notes Placeholder 2">
            <a:extLst>
              <a:ext uri="{FF2B5EF4-FFF2-40B4-BE49-F238E27FC236}">
                <a16:creationId xmlns:a16="http://schemas.microsoft.com/office/drawing/2014/main" id="{975DBBC9-FA28-4FC6-A8AC-BA7BF9B210CD}"/>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427E66E7-28E4-4E88-8CDB-9C7AB970D949}" type="slidenum">
              <a:rPr lang="ru-RU" altLang="en-US" sz="1800" smtClean="0">
                <a:cs typeface="Arial" panose="020B0604020202020204" pitchFamily="34" charset="0"/>
              </a:rPr>
              <a:pPr defTabSz="914400">
                <a:spcBef>
                  <a:spcPct val="0"/>
                </a:spcBef>
              </a:pPr>
              <a:t>56</a:t>
            </a:fld>
            <a:endParaRPr lang="ru-RU" altLang="en-US" sz="180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43520B3A-4AF0-4B72-8D4F-E33144B8645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12C3A8-F514-4895-96B6-3EED1411B3F0}" type="slidenum">
              <a:rPr lang="ru-RU" altLang="en-US"/>
              <a:t>57</a:t>
            </a:fld>
            <a:endParaRPr lang="ru-RU" altLang="en-US"/>
          </a:p>
        </p:txBody>
      </p:sp>
      <p:sp>
        <p:nvSpPr>
          <p:cNvPr id="122883" name="Slide Image Placeholder 1">
            <a:extLst>
              <a:ext uri="{FF2B5EF4-FFF2-40B4-BE49-F238E27FC236}">
                <a16:creationId xmlns:a16="http://schemas.microsoft.com/office/drawing/2014/main" id="{EE8DECFC-C2AF-45AD-940B-C1A98633045A}"/>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22884" name="Notes Placeholder 2">
            <a:extLst>
              <a:ext uri="{FF2B5EF4-FFF2-40B4-BE49-F238E27FC236}">
                <a16:creationId xmlns:a16="http://schemas.microsoft.com/office/drawing/2014/main" id="{83C3BF55-6E06-4F48-B1C0-502AFBEF1710}"/>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20B0B907-320A-49DA-A946-80CD8E8A0EE0}" type="slidenum">
              <a:rPr lang="ru-RU" altLang="en-US" sz="1800" smtClean="0">
                <a:cs typeface="Arial" panose="020B0604020202020204" pitchFamily="34" charset="0"/>
              </a:rPr>
              <a:pPr defTabSz="914400">
                <a:spcBef>
                  <a:spcPct val="0"/>
                </a:spcBef>
              </a:pPr>
              <a:t>57</a:t>
            </a:fld>
            <a:endParaRPr lang="ru-RU" altLang="en-US" sz="180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D7C93103-D309-43BE-8F99-B32F71D22D4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B1CBAB0-C994-4E71-9998-2457AEC30130}" type="slidenum">
              <a:rPr lang="ru-RU" altLang="en-US"/>
              <a:t>58</a:t>
            </a:fld>
            <a:endParaRPr lang="ru-RU" altLang="en-US"/>
          </a:p>
        </p:txBody>
      </p:sp>
      <p:sp>
        <p:nvSpPr>
          <p:cNvPr id="124931" name="Slide Image Placeholder 1">
            <a:extLst>
              <a:ext uri="{FF2B5EF4-FFF2-40B4-BE49-F238E27FC236}">
                <a16:creationId xmlns:a16="http://schemas.microsoft.com/office/drawing/2014/main" id="{6F617B26-937B-4CF1-AAF6-954972CC3905}"/>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24932" name="Notes Placeholder 2">
            <a:extLst>
              <a:ext uri="{FF2B5EF4-FFF2-40B4-BE49-F238E27FC236}">
                <a16:creationId xmlns:a16="http://schemas.microsoft.com/office/drawing/2014/main" id="{15368B00-AC33-4EE1-8EDC-3BA6F01F968F}"/>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F9DCB6A4-4E29-4B2E-8BFD-D9D8582F94DC}" type="slidenum">
              <a:rPr lang="ru-RU" altLang="en-US" sz="1800" smtClean="0">
                <a:cs typeface="Arial" panose="020B0604020202020204" pitchFamily="34" charset="0"/>
              </a:rPr>
              <a:pPr defTabSz="914400">
                <a:spcBef>
                  <a:spcPct val="0"/>
                </a:spcBef>
              </a:pPr>
              <a:t>58</a:t>
            </a:fld>
            <a:endParaRPr lang="ru-RU" altLang="en-US" sz="180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38E12364-4BBC-463B-9485-C2F326D9640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33AFE9-0635-4936-BCF6-B7893C096263}" type="slidenum">
              <a:rPr lang="ru-RU" altLang="en-US"/>
              <a:t>59</a:t>
            </a:fld>
            <a:endParaRPr lang="ru-RU" altLang="en-US"/>
          </a:p>
        </p:txBody>
      </p:sp>
      <p:sp>
        <p:nvSpPr>
          <p:cNvPr id="126979" name="Slide Image Placeholder 1">
            <a:extLst>
              <a:ext uri="{FF2B5EF4-FFF2-40B4-BE49-F238E27FC236}">
                <a16:creationId xmlns:a16="http://schemas.microsoft.com/office/drawing/2014/main" id="{E9584B0B-E086-4545-A4B3-5F10D7569AF9}"/>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26980" name="Notes Placeholder 2">
            <a:extLst>
              <a:ext uri="{FF2B5EF4-FFF2-40B4-BE49-F238E27FC236}">
                <a16:creationId xmlns:a16="http://schemas.microsoft.com/office/drawing/2014/main" id="{329766A2-4916-4524-BFDC-2AF276E346E4}"/>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90D4AA2B-AF15-47DA-8340-833800639414}" type="slidenum">
              <a:rPr lang="ru-RU" altLang="en-US" sz="1800" smtClean="0">
                <a:cs typeface="Arial" panose="020B0604020202020204" pitchFamily="34" charset="0"/>
              </a:rPr>
              <a:pPr defTabSz="914400">
                <a:spcBef>
                  <a:spcPct val="0"/>
                </a:spcBef>
              </a:pPr>
              <a:t>59</a:t>
            </a:fld>
            <a:endParaRPr lang="ru-RU" altLang="en-US" sz="180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746EF3D6-C444-43E0-9F8A-CB14E8D413F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31A73D-84F9-4260-888A-8ABC9C82D692}" type="slidenum">
              <a:rPr lang="ru-RU" altLang="en-US"/>
              <a:t>6</a:t>
            </a:fld>
            <a:endParaRPr lang="ru-RU" altLang="en-US"/>
          </a:p>
        </p:txBody>
      </p:sp>
      <p:sp>
        <p:nvSpPr>
          <p:cNvPr id="18435" name="Slide Image Placeholder 1">
            <a:extLst>
              <a:ext uri="{FF2B5EF4-FFF2-40B4-BE49-F238E27FC236}">
                <a16:creationId xmlns:a16="http://schemas.microsoft.com/office/drawing/2014/main" id="{1914D3AC-4CF4-473A-AB29-3C8B3D977F61}"/>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8436" name="Notes Placeholder 2">
            <a:extLst>
              <a:ext uri="{FF2B5EF4-FFF2-40B4-BE49-F238E27FC236}">
                <a16:creationId xmlns:a16="http://schemas.microsoft.com/office/drawing/2014/main" id="{6B391F97-A9EB-49EA-9B65-50755323C44D}"/>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D9C5351A-CED0-4ECA-8400-7434A7B79959}" type="slidenum">
              <a:rPr lang="ru-RU" altLang="en-US" sz="1800" smtClean="0">
                <a:cs typeface="Arial" panose="020B0604020202020204" pitchFamily="34" charset="0"/>
              </a:rPr>
              <a:pPr defTabSz="914400">
                <a:spcBef>
                  <a:spcPct val="0"/>
                </a:spcBef>
              </a:pPr>
              <a:t>6</a:t>
            </a:fld>
            <a:endParaRPr lang="ru-RU" altLang="en-US" sz="180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3CC13CBB-171C-4A2B-859B-9EF49595D13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5628E9-00EC-42DD-9A93-7824C170C4C1}" type="slidenum">
              <a:rPr lang="ru-RU" altLang="en-US"/>
              <a:t>60</a:t>
            </a:fld>
            <a:endParaRPr lang="ru-RU" altLang="en-US"/>
          </a:p>
        </p:txBody>
      </p:sp>
      <p:sp>
        <p:nvSpPr>
          <p:cNvPr id="129027" name="Slide Image Placeholder 1">
            <a:extLst>
              <a:ext uri="{FF2B5EF4-FFF2-40B4-BE49-F238E27FC236}">
                <a16:creationId xmlns:a16="http://schemas.microsoft.com/office/drawing/2014/main" id="{E8349B36-FDEE-4625-A763-DA5AA8FCE55E}"/>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29028" name="Notes Placeholder 2">
            <a:extLst>
              <a:ext uri="{FF2B5EF4-FFF2-40B4-BE49-F238E27FC236}">
                <a16:creationId xmlns:a16="http://schemas.microsoft.com/office/drawing/2014/main" id="{1196DF7A-5DA9-4B13-98D1-58F3A17A927F}"/>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FA362F2A-2F3B-43EB-B334-60BD96EAE27B}" type="slidenum">
              <a:rPr lang="ru-RU" altLang="en-US" sz="1800" smtClean="0">
                <a:cs typeface="Arial" panose="020B0604020202020204" pitchFamily="34" charset="0"/>
              </a:rPr>
              <a:pPr defTabSz="914400">
                <a:spcBef>
                  <a:spcPct val="0"/>
                </a:spcBef>
              </a:pPr>
              <a:t>60</a:t>
            </a:fld>
            <a:endParaRPr lang="ru-RU" altLang="en-US" sz="180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1FCBC85-A549-42FD-92EF-874A25989593}"/>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BB8D2DA-85C3-4788-8496-5A9B792E23B6}" type="slidenum">
              <a:rPr lang="ru-RU" altLang="en-US"/>
              <a:t>61</a:t>
            </a:fld>
            <a:endParaRPr lang="ru-RU" altLang="en-US"/>
          </a:p>
        </p:txBody>
      </p:sp>
      <p:sp>
        <p:nvSpPr>
          <p:cNvPr id="131075" name="Slide Image Placeholder 1">
            <a:extLst>
              <a:ext uri="{FF2B5EF4-FFF2-40B4-BE49-F238E27FC236}">
                <a16:creationId xmlns:a16="http://schemas.microsoft.com/office/drawing/2014/main" id="{F1B1E117-72CE-43AA-B9B9-985138A53099}"/>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31076" name="Notes Placeholder 2">
            <a:extLst>
              <a:ext uri="{FF2B5EF4-FFF2-40B4-BE49-F238E27FC236}">
                <a16:creationId xmlns:a16="http://schemas.microsoft.com/office/drawing/2014/main" id="{1C9E8CB7-2651-4289-BC2B-9533CE2B32C7}"/>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7F9FCCBB-2791-46D2-BCAD-D3699D7527B8}" type="slidenum">
              <a:rPr lang="ru-RU" altLang="en-US" sz="1800" smtClean="0">
                <a:cs typeface="Arial" panose="020B0604020202020204" pitchFamily="34" charset="0"/>
              </a:rPr>
              <a:pPr defTabSz="914400">
                <a:spcBef>
                  <a:spcPct val="0"/>
                </a:spcBef>
              </a:pPr>
              <a:t>61</a:t>
            </a:fld>
            <a:endParaRPr lang="ru-RU" altLang="en-US" sz="180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77BF1587-4DB8-41AF-8162-33C7DA26C1CD}"/>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300BBA-CBD4-4D30-9F0E-8D9B5321BCC5}" type="slidenum">
              <a:rPr lang="ru-RU" altLang="en-US"/>
              <a:t>62</a:t>
            </a:fld>
            <a:endParaRPr lang="ru-RU" altLang="en-US"/>
          </a:p>
        </p:txBody>
      </p:sp>
      <p:sp>
        <p:nvSpPr>
          <p:cNvPr id="133123" name="Slide Image Placeholder 1">
            <a:extLst>
              <a:ext uri="{FF2B5EF4-FFF2-40B4-BE49-F238E27FC236}">
                <a16:creationId xmlns:a16="http://schemas.microsoft.com/office/drawing/2014/main" id="{2DE9FB48-6F18-4657-95F3-4F01BAB7B7DC}"/>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33124" name="Notes Placeholder 2">
            <a:extLst>
              <a:ext uri="{FF2B5EF4-FFF2-40B4-BE49-F238E27FC236}">
                <a16:creationId xmlns:a16="http://schemas.microsoft.com/office/drawing/2014/main" id="{8545AB29-28A5-42FA-AB93-AA0E43FD884C}"/>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A7BA17F2-6D0C-4297-BF66-AD02F699045A}" type="slidenum">
              <a:rPr lang="ru-RU" altLang="en-US" sz="1800" smtClean="0">
                <a:cs typeface="Arial" panose="020B0604020202020204" pitchFamily="34" charset="0"/>
              </a:rPr>
              <a:pPr defTabSz="914400">
                <a:spcBef>
                  <a:spcPct val="0"/>
                </a:spcBef>
              </a:pPr>
              <a:t>62</a:t>
            </a:fld>
            <a:endParaRPr lang="ru-RU" altLang="en-US" sz="180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DAB67E0B-CF70-4A0C-B2E6-2B799F3C8977}"/>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7923B9-BDDE-49D7-91BA-AB482C3FFC0F}" type="slidenum">
              <a:rPr lang="ru-RU" altLang="en-US"/>
              <a:t>63</a:t>
            </a:fld>
            <a:endParaRPr lang="ru-RU" altLang="en-US"/>
          </a:p>
        </p:txBody>
      </p:sp>
      <p:sp>
        <p:nvSpPr>
          <p:cNvPr id="135171" name="Slide Image Placeholder 1">
            <a:extLst>
              <a:ext uri="{FF2B5EF4-FFF2-40B4-BE49-F238E27FC236}">
                <a16:creationId xmlns:a16="http://schemas.microsoft.com/office/drawing/2014/main" id="{9342C4C6-15C7-4F1C-8253-B3AEBF779A2F}"/>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35172" name="Notes Placeholder 2">
            <a:extLst>
              <a:ext uri="{FF2B5EF4-FFF2-40B4-BE49-F238E27FC236}">
                <a16:creationId xmlns:a16="http://schemas.microsoft.com/office/drawing/2014/main" id="{F179ED9B-E0CD-4CA1-B991-0D959A2508A1}"/>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27D0F7E3-A965-4B88-926E-27BC55F67BAD}" type="slidenum">
              <a:rPr lang="ru-RU" altLang="en-US" sz="1800" smtClean="0">
                <a:cs typeface="Arial" panose="020B0604020202020204" pitchFamily="34" charset="0"/>
              </a:rPr>
              <a:pPr defTabSz="914400">
                <a:spcBef>
                  <a:spcPct val="0"/>
                </a:spcBef>
              </a:pPr>
              <a:t>63</a:t>
            </a:fld>
            <a:endParaRPr lang="ru-RU" altLang="en-US" sz="180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a:extLst>
              <a:ext uri="{FF2B5EF4-FFF2-40B4-BE49-F238E27FC236}">
                <a16:creationId xmlns:a16="http://schemas.microsoft.com/office/drawing/2014/main" id="{4E5EF300-F382-4EC3-A441-ADC1CE11B610}"/>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3BCF03-FD6D-45F2-8311-2F8D6748C88D}" type="slidenum">
              <a:rPr lang="ru-RU" altLang="en-US"/>
              <a:t>64</a:t>
            </a:fld>
            <a:endParaRPr lang="ru-RU" altLang="en-US"/>
          </a:p>
        </p:txBody>
      </p:sp>
      <p:sp>
        <p:nvSpPr>
          <p:cNvPr id="137219" name="Slide Image Placeholder 1">
            <a:extLst>
              <a:ext uri="{FF2B5EF4-FFF2-40B4-BE49-F238E27FC236}">
                <a16:creationId xmlns:a16="http://schemas.microsoft.com/office/drawing/2014/main" id="{673D3043-5866-41F4-8035-238E22C51583}"/>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37220" name="Notes Placeholder 2">
            <a:extLst>
              <a:ext uri="{FF2B5EF4-FFF2-40B4-BE49-F238E27FC236}">
                <a16:creationId xmlns:a16="http://schemas.microsoft.com/office/drawing/2014/main" id="{3F300EB5-DEEF-432D-826F-2DBD47A671FE}"/>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A968E1BD-FA76-4395-9676-004A81D061E5}" type="slidenum">
              <a:rPr lang="ru-RU" altLang="en-US" sz="1800" smtClean="0">
                <a:cs typeface="Arial" panose="020B0604020202020204" pitchFamily="34" charset="0"/>
              </a:rPr>
              <a:pPr defTabSz="914400">
                <a:spcBef>
                  <a:spcPct val="0"/>
                </a:spcBef>
              </a:pPr>
              <a:t>64</a:t>
            </a:fld>
            <a:endParaRPr lang="ru-RU" altLang="en-US" sz="1800">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id="{92B3F853-0B8C-4408-AE02-4A4CC021D98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FBA401-6C5B-4465-8C89-EFC0072AEF27}" type="slidenum">
              <a:rPr lang="ru-RU" altLang="en-US"/>
              <a:t>65</a:t>
            </a:fld>
            <a:endParaRPr lang="ru-RU" altLang="en-US"/>
          </a:p>
        </p:txBody>
      </p:sp>
      <p:sp>
        <p:nvSpPr>
          <p:cNvPr id="139267" name="Slide Image Placeholder 1">
            <a:extLst>
              <a:ext uri="{FF2B5EF4-FFF2-40B4-BE49-F238E27FC236}">
                <a16:creationId xmlns:a16="http://schemas.microsoft.com/office/drawing/2014/main" id="{B2C67205-0840-4E62-A720-DB5330B99EB7}"/>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39268" name="Notes Placeholder 2">
            <a:extLst>
              <a:ext uri="{FF2B5EF4-FFF2-40B4-BE49-F238E27FC236}">
                <a16:creationId xmlns:a16="http://schemas.microsoft.com/office/drawing/2014/main" id="{EF0FEBFD-DE8C-48B2-B5AC-384814DBE029}"/>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2318EC67-A470-437B-8F97-BA4357E8545B}" type="slidenum">
              <a:rPr lang="ru-RU" altLang="en-US" sz="1800" smtClean="0">
                <a:cs typeface="Arial" panose="020B0604020202020204" pitchFamily="34" charset="0"/>
              </a:rPr>
              <a:pPr defTabSz="914400">
                <a:spcBef>
                  <a:spcPct val="0"/>
                </a:spcBef>
              </a:pPr>
              <a:t>65</a:t>
            </a:fld>
            <a:endParaRPr lang="ru-RU" altLang="en-US" sz="180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a:extLst>
              <a:ext uri="{FF2B5EF4-FFF2-40B4-BE49-F238E27FC236}">
                <a16:creationId xmlns:a16="http://schemas.microsoft.com/office/drawing/2014/main" id="{4E7DC696-DDB6-44D8-8F02-CE8EB02EC35F}"/>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D3FB48-33CB-4B2E-9EA3-FFC0EA7811B3}" type="slidenum">
              <a:rPr lang="ru-RU" altLang="en-US"/>
              <a:t>66</a:t>
            </a:fld>
            <a:endParaRPr lang="ru-RU" altLang="en-US"/>
          </a:p>
        </p:txBody>
      </p:sp>
      <p:sp>
        <p:nvSpPr>
          <p:cNvPr id="141315" name="Slide Image Placeholder 1">
            <a:extLst>
              <a:ext uri="{FF2B5EF4-FFF2-40B4-BE49-F238E27FC236}">
                <a16:creationId xmlns:a16="http://schemas.microsoft.com/office/drawing/2014/main" id="{2F345D32-7650-469D-A208-878A191A5C8A}"/>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41316" name="Notes Placeholder 2">
            <a:extLst>
              <a:ext uri="{FF2B5EF4-FFF2-40B4-BE49-F238E27FC236}">
                <a16:creationId xmlns:a16="http://schemas.microsoft.com/office/drawing/2014/main" id="{BECE1A4B-75E4-4E9D-BE7B-7ECE4D1FBED9}"/>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49D5679E-0F76-431C-A416-595B129627E4}" type="slidenum">
              <a:rPr lang="ru-RU" altLang="en-US" sz="1800" smtClean="0">
                <a:cs typeface="Arial" panose="020B0604020202020204" pitchFamily="34" charset="0"/>
              </a:rPr>
              <a:pPr defTabSz="914400">
                <a:spcBef>
                  <a:spcPct val="0"/>
                </a:spcBef>
              </a:pPr>
              <a:t>66</a:t>
            </a:fld>
            <a:endParaRPr lang="ru-RU" altLang="en-US" sz="180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a:extLst>
              <a:ext uri="{FF2B5EF4-FFF2-40B4-BE49-F238E27FC236}">
                <a16:creationId xmlns:a16="http://schemas.microsoft.com/office/drawing/2014/main" id="{690CD26E-6713-4460-9414-E21F1B120B7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800701-B346-4787-BC75-185E6E5E64E6}" type="slidenum">
              <a:rPr lang="ru-RU" altLang="en-US"/>
              <a:t>67</a:t>
            </a:fld>
            <a:endParaRPr lang="ru-RU" altLang="en-US"/>
          </a:p>
        </p:txBody>
      </p:sp>
      <p:sp>
        <p:nvSpPr>
          <p:cNvPr id="143363" name="Slide Image Placeholder 1">
            <a:extLst>
              <a:ext uri="{FF2B5EF4-FFF2-40B4-BE49-F238E27FC236}">
                <a16:creationId xmlns:a16="http://schemas.microsoft.com/office/drawing/2014/main" id="{F388FAC1-5D15-43E7-99F2-7897F87AD316}"/>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43364" name="Notes Placeholder 2">
            <a:extLst>
              <a:ext uri="{FF2B5EF4-FFF2-40B4-BE49-F238E27FC236}">
                <a16:creationId xmlns:a16="http://schemas.microsoft.com/office/drawing/2014/main" id="{0CD3C34A-8A7F-4F91-BE97-1275192D4E66}"/>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D1FCA064-3A5C-4C54-9FA2-FA8197E01C8E}" type="slidenum">
              <a:rPr lang="ru-RU" altLang="en-US" sz="1800" smtClean="0">
                <a:cs typeface="Arial" panose="020B0604020202020204" pitchFamily="34" charset="0"/>
              </a:rPr>
              <a:pPr defTabSz="914400">
                <a:spcBef>
                  <a:spcPct val="0"/>
                </a:spcBef>
              </a:pPr>
              <a:t>67</a:t>
            </a:fld>
            <a:endParaRPr lang="ru-RU" altLang="en-US" sz="1800">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2EB72862-407A-48D8-9381-02291F98EAA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DB895F-E005-4C16-AAA9-E60B0D8F0B91}" type="slidenum">
              <a:rPr lang="ru-RU" altLang="en-US"/>
              <a:t>68</a:t>
            </a:fld>
            <a:endParaRPr lang="ru-RU" altLang="en-US"/>
          </a:p>
        </p:txBody>
      </p:sp>
      <p:sp>
        <p:nvSpPr>
          <p:cNvPr id="145411" name="Slide Image Placeholder 1">
            <a:extLst>
              <a:ext uri="{FF2B5EF4-FFF2-40B4-BE49-F238E27FC236}">
                <a16:creationId xmlns:a16="http://schemas.microsoft.com/office/drawing/2014/main" id="{B0A38CA8-6F06-4488-BB5B-E994FECB4629}"/>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45412" name="Notes Placeholder 2">
            <a:extLst>
              <a:ext uri="{FF2B5EF4-FFF2-40B4-BE49-F238E27FC236}">
                <a16:creationId xmlns:a16="http://schemas.microsoft.com/office/drawing/2014/main" id="{8AF7949D-5A18-488F-9FBE-4DEB37D6A555}"/>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BC635B87-E4E9-49D7-AC2E-541017B5A4C2}" type="slidenum">
              <a:rPr lang="ru-RU" altLang="en-US" sz="1800" smtClean="0">
                <a:cs typeface="Arial" panose="020B0604020202020204" pitchFamily="34" charset="0"/>
              </a:rPr>
              <a:pPr defTabSz="914400">
                <a:spcBef>
                  <a:spcPct val="0"/>
                </a:spcBef>
              </a:pPr>
              <a:t>68</a:t>
            </a:fld>
            <a:endParaRPr lang="ru-RU" altLang="en-US" sz="1800">
              <a:cs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a:extLst>
              <a:ext uri="{FF2B5EF4-FFF2-40B4-BE49-F238E27FC236}">
                <a16:creationId xmlns:a16="http://schemas.microsoft.com/office/drawing/2014/main" id="{521610CE-07B6-4537-AD66-426EF726894C}"/>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DCC502-4FE7-478D-997F-1F1E6C5909F8}" type="slidenum">
              <a:rPr lang="ru-RU" altLang="en-US"/>
              <a:t>69</a:t>
            </a:fld>
            <a:endParaRPr lang="ru-RU" altLang="en-US"/>
          </a:p>
        </p:txBody>
      </p:sp>
      <p:sp>
        <p:nvSpPr>
          <p:cNvPr id="147459" name="Slide Image Placeholder 1">
            <a:extLst>
              <a:ext uri="{FF2B5EF4-FFF2-40B4-BE49-F238E27FC236}">
                <a16:creationId xmlns:a16="http://schemas.microsoft.com/office/drawing/2014/main" id="{A266D24B-6197-4B35-A291-BE06558245B6}"/>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47460" name="Notes Placeholder 2">
            <a:extLst>
              <a:ext uri="{FF2B5EF4-FFF2-40B4-BE49-F238E27FC236}">
                <a16:creationId xmlns:a16="http://schemas.microsoft.com/office/drawing/2014/main" id="{25C774B2-EE30-4039-996C-79DDEF75003E}"/>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87929614-AB80-408D-A8C8-FFF91B96140C}" type="slidenum">
              <a:rPr lang="ru-RU" altLang="en-US" sz="1800" smtClean="0">
                <a:cs typeface="Arial" panose="020B0604020202020204" pitchFamily="34" charset="0"/>
              </a:rPr>
              <a:pPr defTabSz="914400">
                <a:spcBef>
                  <a:spcPct val="0"/>
                </a:spcBef>
              </a:pPr>
              <a:t>69</a:t>
            </a:fld>
            <a:endParaRPr lang="ru-RU" altLang="en-US" sz="180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4A2DF263-1648-4E77-9600-A80605B60B85}"/>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39768B-50BB-4D8A-B343-59D4AB8A2D65}" type="slidenum">
              <a:rPr lang="ru-RU" altLang="en-US"/>
              <a:t>7</a:t>
            </a:fld>
            <a:endParaRPr lang="ru-RU" altLang="en-US"/>
          </a:p>
        </p:txBody>
      </p:sp>
      <p:sp>
        <p:nvSpPr>
          <p:cNvPr id="20483" name="Slide Image Placeholder 1">
            <a:extLst>
              <a:ext uri="{FF2B5EF4-FFF2-40B4-BE49-F238E27FC236}">
                <a16:creationId xmlns:a16="http://schemas.microsoft.com/office/drawing/2014/main" id="{37B7E712-6915-4AD3-A2D9-A98E37F28480}"/>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20484" name="Notes Placeholder 2">
            <a:extLst>
              <a:ext uri="{FF2B5EF4-FFF2-40B4-BE49-F238E27FC236}">
                <a16:creationId xmlns:a16="http://schemas.microsoft.com/office/drawing/2014/main" id="{1AA6E6B2-E21D-428A-9DED-7FB25211F14E}"/>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47E3E224-E450-447E-B9C1-A8B764E6C251}" type="slidenum">
              <a:rPr lang="ru-RU" altLang="en-US" sz="1800" smtClean="0">
                <a:cs typeface="Arial" panose="020B0604020202020204" pitchFamily="34" charset="0"/>
              </a:rPr>
              <a:pPr defTabSz="914400">
                <a:spcBef>
                  <a:spcPct val="0"/>
                </a:spcBef>
              </a:pPr>
              <a:t>7</a:t>
            </a:fld>
            <a:endParaRPr lang="ru-RU" altLang="en-US" sz="180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a:extLst>
              <a:ext uri="{FF2B5EF4-FFF2-40B4-BE49-F238E27FC236}">
                <a16:creationId xmlns:a16="http://schemas.microsoft.com/office/drawing/2014/main" id="{96DE3201-99E7-4C38-AB8D-71016C1C9D16}"/>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D7EC38C-6DA1-48C3-B04F-59610EB8FC6F}" type="slidenum">
              <a:rPr lang="ru-RU" altLang="en-US"/>
              <a:t>70</a:t>
            </a:fld>
            <a:endParaRPr lang="ru-RU" altLang="en-US"/>
          </a:p>
        </p:txBody>
      </p:sp>
      <p:sp>
        <p:nvSpPr>
          <p:cNvPr id="149507" name="Slide Image Placeholder 1">
            <a:extLst>
              <a:ext uri="{FF2B5EF4-FFF2-40B4-BE49-F238E27FC236}">
                <a16:creationId xmlns:a16="http://schemas.microsoft.com/office/drawing/2014/main" id="{A2655EC3-5FEF-46F9-A636-7BEFA8458397}"/>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149508" name="Notes Placeholder 2">
            <a:extLst>
              <a:ext uri="{FF2B5EF4-FFF2-40B4-BE49-F238E27FC236}">
                <a16:creationId xmlns:a16="http://schemas.microsoft.com/office/drawing/2014/main" id="{D98B2527-33AB-423D-B950-81C4DDDDADA0}"/>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0D3341B2-6707-4100-84C3-13B11C0A06C8}" type="slidenum">
              <a:rPr lang="ru-RU" altLang="en-US" sz="1800" smtClean="0">
                <a:cs typeface="Arial" panose="020B0604020202020204" pitchFamily="34" charset="0"/>
              </a:rPr>
              <a:pPr defTabSz="914400">
                <a:spcBef>
                  <a:spcPct val="0"/>
                </a:spcBef>
              </a:pPr>
              <a:t>70</a:t>
            </a:fld>
            <a:endParaRPr lang="ru-RU" altLang="en-US" sz="180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73C184A-23AE-41E2-AD6D-A026426BAC6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9E27233-B645-43B8-B658-2FEB7D402376}" type="slidenum">
              <a:rPr lang="ru-RU" altLang="en-US"/>
              <a:t>8</a:t>
            </a:fld>
            <a:endParaRPr lang="ru-RU" altLang="en-US"/>
          </a:p>
        </p:txBody>
      </p:sp>
      <p:sp>
        <p:nvSpPr>
          <p:cNvPr id="22531" name="Slide Image Placeholder 1">
            <a:extLst>
              <a:ext uri="{FF2B5EF4-FFF2-40B4-BE49-F238E27FC236}">
                <a16:creationId xmlns:a16="http://schemas.microsoft.com/office/drawing/2014/main" id="{83227EF7-30CE-4462-BDA4-3FF797C60BF9}"/>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22532" name="Notes Placeholder 2">
            <a:extLst>
              <a:ext uri="{FF2B5EF4-FFF2-40B4-BE49-F238E27FC236}">
                <a16:creationId xmlns:a16="http://schemas.microsoft.com/office/drawing/2014/main" id="{3A645954-4DFC-49ED-BCB7-66BC8F8F4FA6}"/>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1A5105ED-AC8C-420A-9C18-3D3FFC5437BE}" type="slidenum">
              <a:rPr lang="ru-RU" altLang="en-US" sz="1800" smtClean="0">
                <a:cs typeface="Arial" panose="020B0604020202020204" pitchFamily="34" charset="0"/>
              </a:rPr>
              <a:pPr defTabSz="914400">
                <a:spcBef>
                  <a:spcPct val="0"/>
                </a:spcBef>
              </a:pPr>
              <a:t>8</a:t>
            </a:fld>
            <a:endParaRPr lang="ru-RU" altLang="en-US" sz="180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7589EEF-1ECE-465E-8ED9-A25509149244}"/>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BB7BE2-A740-4D4D-9E78-DF23CB3221B6}" type="slidenum">
              <a:rPr lang="ru-RU" altLang="en-US"/>
              <a:t>9</a:t>
            </a:fld>
            <a:endParaRPr lang="ru-RU" altLang="en-US"/>
          </a:p>
        </p:txBody>
      </p:sp>
      <p:sp>
        <p:nvSpPr>
          <p:cNvPr id="24579" name="Slide Image Placeholder 1">
            <a:extLst>
              <a:ext uri="{FF2B5EF4-FFF2-40B4-BE49-F238E27FC236}">
                <a16:creationId xmlns:a16="http://schemas.microsoft.com/office/drawing/2014/main" id="{A6F14668-DE0B-42A3-8C82-1961225D3B51}"/>
              </a:ext>
            </a:extLst>
          </p:cNvPr>
          <p:cNvSpPr>
            <a:spLocks noGrp="1" noRot="1" noChangeAspect="1" noChangeArrowheads="1" noTextEdit="1"/>
          </p:cNvSpPr>
          <p:nvPr>
            <p:ph type="sldImg"/>
          </p:nvPr>
        </p:nvSpPr>
        <p:spPr>
          <a:xfrm flipH="1">
            <a:off x="0" y="0"/>
            <a:ext cx="0" cy="0"/>
          </a:xfrm>
          <a:noFill/>
          <a:ln>
            <a:noFill/>
          </a:ln>
          <a:extLs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sp>
      <p:sp>
        <p:nvSpPr>
          <p:cNvPr id="24580" name="Notes Placeholder 2">
            <a:extLst>
              <a:ext uri="{FF2B5EF4-FFF2-40B4-BE49-F238E27FC236}">
                <a16:creationId xmlns:a16="http://schemas.microsoft.com/office/drawing/2014/main" id="{D658C521-27A7-46F6-912F-7E590EB76799}"/>
              </a:ext>
            </a:extLst>
          </p:cNvPr>
          <p:cNvSpPr>
            <a:spLocks noGrp="1" noChangeArrowheads="1"/>
          </p:cNvSpPr>
          <p:nvPr>
            <p:ph type="body" idx="1"/>
          </p:nvPr>
        </p:nvSpPr>
        <p:spPr>
          <a:xfrm flipH="1">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1000000"/>
                <a:headEnd type="none" w="med" len="med"/>
                <a:tailEnd type="none" w="med" len="med"/>
              </a14:hiddenLine>
            </a:ext>
          </a:extLst>
        </p:spPr>
        <p:txBody>
          <a:bodyPr anchor="b"/>
          <a:lstStyle/>
          <a:p>
            <a:pPr defTabSz="914400">
              <a:spcBef>
                <a:spcPct val="0"/>
              </a:spcBef>
            </a:pPr>
            <a:fld id="{0D248BC9-F297-4C97-8028-F34827BDA42D}" type="slidenum">
              <a:rPr lang="ru-RU" altLang="en-US" sz="1800" smtClean="0">
                <a:cs typeface="Arial" panose="020B0604020202020204" pitchFamily="34" charset="0"/>
              </a:rPr>
              <a:pPr defTabSz="914400">
                <a:spcBef>
                  <a:spcPct val="0"/>
                </a:spcBef>
              </a:pPr>
              <a:t>9</a:t>
            </a:fld>
            <a:endParaRPr lang="ru-RU" altLang="en-US" sz="180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FBB5B591-FB79-4143-A6F6-B05A0CDC0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46100" y="304800"/>
            <a:ext cx="25098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Title Placeholder 1"/>
          <p:cNvSpPr>
            <a:spLocks noGrp="1"/>
          </p:cNvSpPr>
          <p:nvPr>
            <p:ph type="ctrTitle"/>
          </p:nvPr>
        </p:nvSpPr>
        <p:spPr>
          <a:xfrm>
            <a:off x="457200" y="2133600"/>
            <a:ext cx="7772400" cy="1470025"/>
          </a:xfrm>
        </p:spPr>
        <p:txBody>
          <a:bodyPr/>
          <a:lstStyle>
            <a:lvl1pPr>
              <a:defRPr>
                <a:solidFill>
                  <a:srgbClr val="274268"/>
                </a:solidFill>
                <a:latin typeface="Arial Narrow"/>
                <a:cs typeface="Arial Narrow"/>
              </a:defRPr>
            </a:lvl1pPr>
          </a:lstStyle>
          <a:p>
            <a:pPr lvl="0"/>
            <a:r>
              <a:rPr lang="en-US" noProof="0"/>
              <a:t>Click to edit Master title style</a:t>
            </a:r>
          </a:p>
        </p:txBody>
      </p:sp>
      <p:sp>
        <p:nvSpPr>
          <p:cNvPr id="140291" name="Text Placeholder 2"/>
          <p:cNvSpPr>
            <a:spLocks noGrp="1"/>
          </p:cNvSpPr>
          <p:nvPr>
            <p:ph type="subTitle" idx="1"/>
          </p:nvPr>
        </p:nvSpPr>
        <p:spPr>
          <a:xfrm>
            <a:off x="457200" y="3581400"/>
            <a:ext cx="6400800" cy="1752600"/>
          </a:xfrm>
        </p:spPr>
        <p:txBody>
          <a:bodyPr/>
          <a:lstStyle>
            <a:lvl1pPr marL="0" indent="0">
              <a:buFont typeface="Arial" charset="0"/>
              <a:buNone/>
              <a:defRPr>
                <a:solidFill>
                  <a:schemeClr val="tx1"/>
                </a:solidFill>
              </a:defRPr>
            </a:lvl1pPr>
          </a:lstStyle>
          <a:p>
            <a:pPr lvl="0"/>
            <a:r>
              <a:rPr lang="en-US" noProof="0"/>
              <a:t>Click to edit Master subtitle style</a:t>
            </a:r>
          </a:p>
        </p:txBody>
      </p:sp>
    </p:spTree>
    <p:extLst>
      <p:ext uri="{BB962C8B-B14F-4D97-AF65-F5344CB8AC3E}">
        <p14:creationId xmlns:p14="http://schemas.microsoft.com/office/powerpoint/2010/main" val="302418842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64743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05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a:cs typeface="Arial Narrow"/>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8140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274268"/>
                </a:solidFill>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226233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629400" cy="1143000"/>
          </a:xfrm>
        </p:spPr>
        <p:txBody>
          <a:bodyPr/>
          <a:lstStyle/>
          <a:p>
            <a:r>
              <a:rPr lang="en-US"/>
              <a:t>Click to edit Master title style</a:t>
            </a:r>
          </a:p>
        </p:txBody>
      </p:sp>
      <p:sp>
        <p:nvSpPr>
          <p:cNvPr id="3" name="Content Placeholder 2"/>
          <p:cNvSpPr>
            <a:spLocks noGrp="1"/>
          </p:cNvSpPr>
          <p:nvPr>
            <p:ph sz="half" idx="1"/>
          </p:nvPr>
        </p:nvSpPr>
        <p:spPr>
          <a:xfrm>
            <a:off x="457200" y="24384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438400"/>
            <a:ext cx="40386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2569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2209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60675"/>
            <a:ext cx="4040188"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22209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60675"/>
            <a:ext cx="4041775" cy="3311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5987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74268"/>
                </a:solidFill>
                <a:latin typeface="Arial Narrow"/>
                <a:cs typeface="Arial Narrow"/>
              </a:defRPr>
            </a:lvl1pPr>
          </a:lstStyle>
          <a:p>
            <a:r>
              <a:rPr lang="en-US"/>
              <a:t>Click to edit Master title style</a:t>
            </a:r>
          </a:p>
        </p:txBody>
      </p:sp>
    </p:spTree>
    <p:extLst>
      <p:ext uri="{BB962C8B-B14F-4D97-AF65-F5344CB8AC3E}">
        <p14:creationId xmlns:p14="http://schemas.microsoft.com/office/powerpoint/2010/main" val="37612353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4247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057400"/>
            <a:ext cx="3008313" cy="4051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965952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9432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C6CC53-F509-4722-81DB-C41E455298F7}"/>
              </a:ext>
            </a:extLst>
          </p:cNvPr>
          <p:cNvSpPr>
            <a:spLocks noGrp="1"/>
          </p:cNvSpPr>
          <p:nvPr>
            <p:ph type="title"/>
          </p:nvPr>
        </p:nvSpPr>
        <p:spPr bwMode="auto">
          <a:xfrm>
            <a:off x="457200" y="914400"/>
            <a:ext cx="662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a:t>
            </a:r>
          </a:p>
        </p:txBody>
      </p:sp>
      <p:sp>
        <p:nvSpPr>
          <p:cNvPr id="1027" name="Text Placeholder 2">
            <a:extLst>
              <a:ext uri="{FF2B5EF4-FFF2-40B4-BE49-F238E27FC236}">
                <a16:creationId xmlns:a16="http://schemas.microsoft.com/office/drawing/2014/main" id="{7A041B0D-CC3A-4058-B113-7A25CF64F5E1}"/>
              </a:ext>
            </a:extLst>
          </p:cNvPr>
          <p:cNvSpPr>
            <a:spLocks noGrp="1"/>
          </p:cNvSpPr>
          <p:nvPr>
            <p:ph type="body" idx="1"/>
          </p:nvPr>
        </p:nvSpPr>
        <p:spPr bwMode="auto">
          <a:xfrm>
            <a:off x="457200" y="2133600"/>
            <a:ext cx="8229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
            <a:extLst>
              <a:ext uri="{FF2B5EF4-FFF2-40B4-BE49-F238E27FC236}">
                <a16:creationId xmlns:a16="http://schemas.microsoft.com/office/drawing/2014/main" id="{D476C103-4E38-4031-80B9-26FAFBD249A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400050" y="241300"/>
            <a:ext cx="1228725"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3">
            <a:extLst>
              <a:ext uri="{FF2B5EF4-FFF2-40B4-BE49-F238E27FC236}">
                <a16:creationId xmlns:a16="http://schemas.microsoft.com/office/drawing/2014/main" id="{1914F176-46EE-4DC3-8EA5-CE3DAE832C13}"/>
              </a:ext>
            </a:extLst>
          </p:cNvPr>
          <p:cNvSpPr>
            <a:spLocks noChangeArrowheads="1"/>
          </p:cNvSpPr>
          <p:nvPr userDrawn="1"/>
        </p:nvSpPr>
        <p:spPr bwMode="auto">
          <a:xfrm>
            <a:off x="476250" y="6407150"/>
            <a:ext cx="8667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a:ea typeface="ＭＳ Ｐゴシック" pitchFamily="34" charset="-128"/>
              </a:defRPr>
            </a:lvl1pPr>
            <a:lvl2pPr marL="742950" indent="-285750" eaLnBrk="0" hangingPunct="0">
              <a:defRPr>
                <a:solidFill>
                  <a:schemeClr val="tx1"/>
                </a:solidFill>
                <a:latin typeface="Arial"/>
                <a:ea typeface="ＭＳ Ｐゴシック" pitchFamily="34" charset="-128"/>
              </a:defRPr>
            </a:lvl2pPr>
            <a:lvl3pPr marL="1143000" indent="-228600" eaLnBrk="0" hangingPunct="0">
              <a:defRPr>
                <a:solidFill>
                  <a:schemeClr val="tx1"/>
                </a:solidFill>
                <a:latin typeface="Arial"/>
                <a:ea typeface="ＭＳ Ｐゴシック" pitchFamily="34" charset="-128"/>
              </a:defRPr>
            </a:lvl3pPr>
            <a:lvl4pPr marL="1600200" indent="-228600" eaLnBrk="0" hangingPunct="0">
              <a:defRPr>
                <a:solidFill>
                  <a:schemeClr val="tx1"/>
                </a:solidFill>
                <a:latin typeface="Arial"/>
                <a:ea typeface="ＭＳ Ｐゴシック" pitchFamily="34" charset="-128"/>
              </a:defRPr>
            </a:lvl4pPr>
            <a:lvl5pPr marL="2057400" indent="-228600" eaLnBrk="0" hangingPunct="0">
              <a:defRPr>
                <a:solidFill>
                  <a:schemeClr val="tx1"/>
                </a:solidFill>
                <a:latin typeface="Arial"/>
                <a:ea typeface="ＭＳ Ｐゴシック" pitchFamily="34" charset="-128"/>
              </a:defRPr>
            </a:lvl5pPr>
            <a:lvl6pPr marL="2514600" indent="-228600" eaLnBrk="0" fontAlgn="base" hangingPunct="0">
              <a:spcBef>
                <a:spcPct val="0"/>
              </a:spcBef>
              <a:spcAft>
                <a:spcPct val="0"/>
              </a:spcAft>
              <a:defRPr>
                <a:solidFill>
                  <a:schemeClr val="tx1"/>
                </a:solidFill>
                <a:latin typeface="Arial"/>
                <a:ea typeface="ＭＳ Ｐゴシック" pitchFamily="34" charset="-128"/>
              </a:defRPr>
            </a:lvl6pPr>
            <a:lvl7pPr marL="2971800" indent="-228600" eaLnBrk="0" fontAlgn="base" hangingPunct="0">
              <a:spcBef>
                <a:spcPct val="0"/>
              </a:spcBef>
              <a:spcAft>
                <a:spcPct val="0"/>
              </a:spcAft>
              <a:defRPr>
                <a:solidFill>
                  <a:schemeClr val="tx1"/>
                </a:solidFill>
                <a:latin typeface="Arial"/>
                <a:ea typeface="ＭＳ Ｐゴシック" pitchFamily="34" charset="-128"/>
              </a:defRPr>
            </a:lvl7pPr>
            <a:lvl8pPr marL="3429000" indent="-228600" eaLnBrk="0" fontAlgn="base" hangingPunct="0">
              <a:spcBef>
                <a:spcPct val="0"/>
              </a:spcBef>
              <a:spcAft>
                <a:spcPct val="0"/>
              </a:spcAft>
              <a:defRPr>
                <a:solidFill>
                  <a:schemeClr val="tx1"/>
                </a:solidFill>
                <a:latin typeface="Arial"/>
                <a:ea typeface="ＭＳ Ｐゴシック" pitchFamily="34" charset="-128"/>
              </a:defRPr>
            </a:lvl8pPr>
            <a:lvl9pPr marL="3886200" indent="-228600" eaLnBrk="0" fontAlgn="base" hangingPunct="0">
              <a:spcBef>
                <a:spcPct val="0"/>
              </a:spcBef>
              <a:spcAft>
                <a:spcPct val="0"/>
              </a:spcAft>
              <a:defRPr>
                <a:solidFill>
                  <a:schemeClr val="tx1"/>
                </a:solidFill>
                <a:latin typeface="Arial"/>
                <a:ea typeface="ＭＳ Ｐゴシック" pitchFamily="34" charset="-128"/>
              </a:defRPr>
            </a:lvl9pPr>
          </a:lstStyle>
          <a:p>
            <a:pPr eaLnBrk="1" hangingPunct="1">
              <a:defRPr/>
            </a:pPr>
            <a:r>
              <a:rPr lang="en-US" altLang="en-US" baseline="30000">
                <a:solidFill>
                  <a:srgbClr val="000000"/>
                </a:solidFill>
                <a:latin typeface="Arial Narrow" panose="020B0606020202030204" pitchFamily="34" charset="0"/>
              </a:rPr>
              <a:t>CONNECTICUT   </a:t>
            </a:r>
            <a:r>
              <a:rPr lang="en-US" altLang="en-US" baseline="30000">
                <a:solidFill>
                  <a:srgbClr val="E86C1F"/>
                </a:solidFill>
                <a:latin typeface="Arial Narrow" panose="020B0606020202030204" pitchFamily="34" charset="0"/>
              </a:rPr>
              <a:t>+ </a:t>
            </a:r>
            <a:r>
              <a:rPr lang="en-US" altLang="en-US" baseline="30000">
                <a:solidFill>
                  <a:srgbClr val="000000"/>
                </a:solidFill>
                <a:latin typeface="Arial Narrow" panose="020B0606020202030204" pitchFamily="34" charset="0"/>
              </a:rPr>
              <a:t>  MASSACHUSETTS   </a:t>
            </a:r>
            <a:r>
              <a:rPr lang="en-US" altLang="en-US" baseline="30000">
                <a:solidFill>
                  <a:srgbClr val="E86C1F"/>
                </a:solidFill>
                <a:latin typeface="Arial Narrow" panose="020B0606020202030204" pitchFamily="34" charset="0"/>
              </a:rPr>
              <a:t>+</a:t>
            </a:r>
            <a:r>
              <a:rPr lang="en-US" altLang="en-US" baseline="30000">
                <a:solidFill>
                  <a:srgbClr val="000000"/>
                </a:solidFill>
                <a:latin typeface="Arial Narrow" panose="020B0606020202030204" pitchFamily="34" charset="0"/>
              </a:rPr>
              <a:t>   NEW YORK				</a:t>
            </a:r>
            <a:r>
              <a:rPr lang="en-US" altLang="en-US">
                <a:solidFill>
                  <a:srgbClr val="000000"/>
                </a:solidFill>
                <a:latin typeface="Arial Narrow" panose="020B0606020202030204" pitchFamily="34" charset="0"/>
              </a:rPr>
              <a:t>            </a:t>
            </a:r>
            <a:r>
              <a:rPr lang="en-US" altLang="en-US" baseline="30000">
                <a:solidFill>
                  <a:srgbClr val="000000"/>
                </a:solidFill>
                <a:latin typeface="Arial Narrow" panose="020B0606020202030204" pitchFamily="34" charset="0"/>
              </a:rPr>
              <a:t>murthalaw.com</a:t>
            </a:r>
          </a:p>
        </p:txBody>
      </p:sp>
    </p:spTree>
  </p:cSld>
  <p:clrMap bg1="lt1" tx1="dk1" bg2="lt2" tx2="dk2" accent1="accent1" accent2="accent2" accent3="accent3" accent4="accent4" accent5="accent5" accent6="accent6" hlink="hlink" folHlink="folHlink"/>
  <p:sldLayoutIdLst>
    <p:sldLayoutId id="2147483812"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p:txStyles>
    <p:titleStyle>
      <a:lvl1pPr algn="l" defTabSz="457200" rtl="0" eaLnBrk="1" fontAlgn="base" hangingPunct="1">
        <a:spcBef>
          <a:spcPct val="0"/>
        </a:spcBef>
        <a:spcAft>
          <a:spcPct val="0"/>
        </a:spcAft>
        <a:defRPr sz="4200">
          <a:solidFill>
            <a:srgbClr val="274268"/>
          </a:solidFill>
          <a:latin typeface="+mj-lt"/>
          <a:ea typeface="+mj-ea"/>
          <a:cs typeface="+mj-cs"/>
        </a:defRPr>
      </a:lvl1pPr>
      <a:lvl2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2pPr>
      <a:lvl3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3pPr>
      <a:lvl4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4pPr>
      <a:lvl5pPr algn="l" defTabSz="457200" rtl="0" eaLnBrk="1" fontAlgn="base" hangingPunct="1">
        <a:spcBef>
          <a:spcPct val="0"/>
        </a:spcBef>
        <a:spcAft>
          <a:spcPct val="0"/>
        </a:spcAft>
        <a:defRPr sz="4200">
          <a:solidFill>
            <a:srgbClr val="274268"/>
          </a:solidFill>
          <a:latin typeface="Arial"/>
          <a:ea typeface="ＭＳ Ｐゴシック" pitchFamily="34" charset="-128"/>
          <a:cs typeface="Arial"/>
        </a:defRPr>
      </a:lvl5pPr>
      <a:lvl6pPr marL="4572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6pPr>
      <a:lvl7pPr marL="9144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7pPr>
      <a:lvl8pPr marL="13716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8pPr>
      <a:lvl9pPr marL="1828800" algn="l" defTabSz="457200" rtl="0" eaLnBrk="1" fontAlgn="base" hangingPunct="1">
        <a:spcBef>
          <a:spcPct val="0"/>
        </a:spcBef>
        <a:spcAft>
          <a:spcPct val="0"/>
        </a:spcAft>
        <a:defRPr sz="4200">
          <a:solidFill>
            <a:srgbClr val="00274C"/>
          </a:solidFill>
          <a:latin typeface="Arial"/>
          <a:ea typeface="ＭＳ Ｐゴシック" pitchFamily="34" charset="-128"/>
          <a:cs typeface="Arial"/>
        </a:defRPr>
      </a:lvl9pPr>
    </p:titleStyle>
    <p:bodyStyle>
      <a:lvl1pPr marL="342900" indent="-3429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3000">
          <a:solidFill>
            <a:srgbClr val="00274C"/>
          </a:solidFill>
          <a:latin typeface="Arial Narrow"/>
          <a:ea typeface="+mn-ea"/>
          <a:cs typeface="Arial Narrow"/>
        </a:defRPr>
      </a:lvl1pPr>
      <a:lvl2pPr marL="742950" indent="-285750" algn="l" defTabSz="457200" rtl="0" eaLnBrk="1" fontAlgn="base" hangingPunct="1">
        <a:lnSpc>
          <a:spcPct val="120000"/>
        </a:lnSpc>
        <a:spcBef>
          <a:spcPct val="0"/>
        </a:spcBef>
        <a:spcAft>
          <a:spcPts val="1200"/>
        </a:spcAft>
        <a:buClr>
          <a:schemeClr val="accent2"/>
        </a:buClr>
        <a:buSzPct val="50000"/>
        <a:buFont typeface="Wingdings" panose="05000000000000000000" pitchFamily="2" charset="2"/>
        <a:buChar char=""/>
        <a:defRPr sz="2800">
          <a:solidFill>
            <a:srgbClr val="00274C"/>
          </a:solidFill>
          <a:latin typeface="Arial Narrow"/>
          <a:ea typeface="+mn-ea"/>
          <a:cs typeface="Arial Narrow"/>
        </a:defRPr>
      </a:lvl2pPr>
      <a:lvl3pPr marL="11430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400">
          <a:solidFill>
            <a:srgbClr val="00274C"/>
          </a:solidFill>
          <a:latin typeface="Arial Narrow"/>
          <a:ea typeface="+mn-ea"/>
          <a:cs typeface="Arial Narrow"/>
        </a:defRPr>
      </a:lvl3pPr>
      <a:lvl4pPr marL="16002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4pPr>
      <a:lvl5pPr marL="2057400" indent="-228600" algn="l" defTabSz="457200" rtl="0" eaLnBrk="1" fontAlgn="base" hangingPunct="1">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a:ea typeface="+mn-ea"/>
          <a:cs typeface="Arial Narrow"/>
        </a:defRPr>
      </a:lvl5pPr>
      <a:lvl6pPr marL="25146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6pPr>
      <a:lvl7pPr marL="29718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7pPr>
      <a:lvl8pPr marL="34290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8pPr>
      <a:lvl9pPr marL="3886200" indent="-228600" algn="l" defTabSz="457200" rtl="0" eaLnBrk="1" fontAlgn="base" hangingPunct="1">
        <a:lnSpc>
          <a:spcPct val="120000"/>
        </a:lnSpc>
        <a:spcBef>
          <a:spcPct val="0"/>
        </a:spcBef>
        <a:spcAft>
          <a:spcPts val="1200"/>
        </a:spcAft>
        <a:buClr>
          <a:schemeClr val="accent2"/>
        </a:buClr>
        <a:buFont typeface="Arial" charset="0"/>
        <a:buChar char="»"/>
        <a:defRPr sz="2000">
          <a:solidFill>
            <a:srgbClr val="00274C"/>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6">
            <a:extLst>
              <a:ext uri="{FF2B5EF4-FFF2-40B4-BE49-F238E27FC236}">
                <a16:creationId xmlns:a16="http://schemas.microsoft.com/office/drawing/2014/main" id="{C44BC633-3C40-4BDF-858A-B3AF99EFC3EB}"/>
              </a:ext>
            </a:extLst>
          </p:cNvPr>
          <p:cNvSpPr/>
          <p:nvPr/>
        </p:nvSpPr>
        <p:spPr bwMode="auto">
          <a:xfrm>
            <a:off x="533400" y="5289550"/>
            <a:ext cx="6400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Aft>
                <a:spcPts val="1200"/>
              </a:spcAft>
              <a:buClr>
                <a:schemeClr val="accent2"/>
              </a:buClr>
              <a:buFont typeface="Arial" panose="020B0604020202020204" pitchFamily="34" charset="0"/>
              <a:buChar char="•"/>
              <a:defRPr sz="3000">
                <a:solidFill>
                  <a:srgbClr val="00274C"/>
                </a:solidFill>
                <a:latin typeface="Arial Narrow" panose="020B0606020202030204" pitchFamily="34" charset="0"/>
                <a:ea typeface="ＭＳ Ｐゴシック" pitchFamily="34" charset="-128"/>
                <a:cs typeface="Arial Narrow" panose="020B0606020202030204" pitchFamily="34" charset="0"/>
              </a:defRPr>
            </a:lvl1pPr>
            <a:lvl2pPr marL="742950" indent="-285750" eaLnBrk="0" hangingPunct="0">
              <a:lnSpc>
                <a:spcPct val="120000"/>
              </a:lnSpc>
              <a:spcAft>
                <a:spcPts val="1200"/>
              </a:spcAft>
              <a:buClr>
                <a:schemeClr val="accent2"/>
              </a:buClr>
              <a:buSzPct val="50000"/>
              <a:buFont typeface="Wingdings" panose="05000000000000000000" pitchFamily="2" charset="2"/>
              <a:buChar char=""/>
              <a:defRPr sz="2800">
                <a:solidFill>
                  <a:srgbClr val="00274C"/>
                </a:solidFill>
                <a:latin typeface="Arial Narrow" panose="020B0606020202030204" pitchFamily="34" charset="0"/>
                <a:ea typeface="ＭＳ Ｐゴシック" pitchFamily="34" charset="-128"/>
                <a:cs typeface="Arial Narrow" panose="020B0606020202030204" pitchFamily="34" charset="0"/>
              </a:defRPr>
            </a:lvl2pPr>
            <a:lvl3pPr marL="1143000" indent="-228600" eaLnBrk="0" hangingPunct="0">
              <a:lnSpc>
                <a:spcPct val="120000"/>
              </a:lnSpc>
              <a:spcAft>
                <a:spcPts val="1200"/>
              </a:spcAft>
              <a:buClr>
                <a:schemeClr val="accent2"/>
              </a:buClr>
              <a:buFont typeface="Arial" panose="020B0604020202020204" pitchFamily="34" charset="0"/>
              <a:buChar char="•"/>
              <a:defRPr sz="2400">
                <a:solidFill>
                  <a:srgbClr val="00274C"/>
                </a:solidFill>
                <a:latin typeface="Arial Narrow" panose="020B0606020202030204" pitchFamily="34" charset="0"/>
                <a:ea typeface="ＭＳ Ｐゴシック" pitchFamily="34" charset="-128"/>
                <a:cs typeface="Arial Narrow" panose="020B0606020202030204" pitchFamily="34" charset="0"/>
              </a:defRPr>
            </a:lvl3pPr>
            <a:lvl4pPr marL="1600200" indent="-228600" eaLnBrk="0" hangingPunct="0">
              <a:lnSpc>
                <a:spcPct val="120000"/>
              </a:lnSpc>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4pPr>
            <a:lvl5pPr marL="2057400" indent="-228600" eaLnBrk="0" hangingPunct="0">
              <a:lnSpc>
                <a:spcPct val="120000"/>
              </a:lnSpc>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5pPr>
            <a:lvl6pPr marL="2514600" indent="-22860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6pPr>
            <a:lvl7pPr marL="2971800" indent="-22860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7pPr>
            <a:lvl8pPr marL="3429000" indent="-22860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8pPr>
            <a:lvl9pPr marL="3886200" indent="-228600" eaLnBrk="0" fontAlgn="base" hangingPunct="0">
              <a:lnSpc>
                <a:spcPct val="120000"/>
              </a:lnSpc>
              <a:spcBef>
                <a:spcPct val="0"/>
              </a:spcBef>
              <a:spcAft>
                <a:spcPts val="1200"/>
              </a:spcAft>
              <a:buClr>
                <a:schemeClr val="accent2"/>
              </a:buClr>
              <a:buFont typeface="Arial" panose="020B0604020202020204" pitchFamily="34" charset="0"/>
              <a:buChar char="»"/>
              <a:defRPr sz="2000">
                <a:solidFill>
                  <a:srgbClr val="00274C"/>
                </a:solidFill>
                <a:latin typeface="Arial Narrow" panose="020B0606020202030204" pitchFamily="34" charset="0"/>
                <a:ea typeface="ＭＳ Ｐゴシック" pitchFamily="34" charset="-128"/>
                <a:cs typeface="Arial Narrow" panose="020B0606020202030204" pitchFamily="34" charset="0"/>
              </a:defRPr>
            </a:lvl9pPr>
          </a:lstStyle>
          <a:p>
            <a:pPr>
              <a:lnSpc>
                <a:spcPct val="110000"/>
              </a:lnSpc>
              <a:spcAft>
                <a:spcPct val="0"/>
              </a:spcAft>
              <a:buClrTx/>
              <a:buFontTx/>
              <a:buNone/>
            </a:pPr>
            <a:r>
              <a:rPr lang="en-US" altLang="en-US" sz="1500">
                <a:solidFill>
                  <a:srgbClr val="274268"/>
                </a:solidFill>
                <a:cs typeface="Arial" panose="020B0604020202020204" pitchFamily="34" charset="0"/>
              </a:rPr>
              <a:t>Kari L. Olson</a:t>
            </a:r>
          </a:p>
          <a:p>
            <a:pPr>
              <a:lnSpc>
                <a:spcPct val="110000"/>
              </a:lnSpc>
              <a:spcAft>
                <a:spcPct val="0"/>
              </a:spcAft>
              <a:buClrTx/>
              <a:buFontTx/>
              <a:buNone/>
            </a:pPr>
            <a:r>
              <a:rPr lang="en-US" altLang="en-US" sz="1500">
                <a:solidFill>
                  <a:schemeClr val="tx1"/>
                </a:solidFill>
                <a:cs typeface="Arial" panose="020B0604020202020204" pitchFamily="34" charset="0"/>
              </a:rPr>
              <a:t>860-240-6085  </a:t>
            </a:r>
            <a:r>
              <a:rPr lang="en-US" altLang="en-US" sz="1500">
                <a:solidFill>
                  <a:srgbClr val="003042"/>
                </a:solidFill>
                <a:cs typeface="Arial" panose="020B0604020202020204" pitchFamily="34" charset="0"/>
              </a:rPr>
              <a:t>|</a:t>
            </a:r>
            <a:r>
              <a:rPr lang="en-US" altLang="en-US" sz="1500">
                <a:solidFill>
                  <a:schemeClr val="tx1"/>
                </a:solidFill>
                <a:cs typeface="Arial" panose="020B0604020202020204" pitchFamily="34" charset="0"/>
              </a:rPr>
              <a:t>  kolson@murthalaw.com</a:t>
            </a:r>
          </a:p>
          <a:p>
            <a:pPr eaLnBrk="1" hangingPunct="1">
              <a:lnSpc>
                <a:spcPct val="100000"/>
              </a:lnSpc>
              <a:spcAft>
                <a:spcPct val="0"/>
              </a:spcAft>
              <a:buClrTx/>
              <a:buFontTx/>
              <a:buNone/>
            </a:pPr>
            <a:endParaRPr lang="en-US" altLang="en-US" sz="1500">
              <a:solidFill>
                <a:schemeClr val="tx1"/>
              </a:solidFill>
              <a:latin typeface="Arial" panose="020B0604020202020204" pitchFamily="34" charset="0"/>
              <a:cs typeface="Arial" panose="020B0604020202020204" pitchFamily="34" charset="0"/>
            </a:endParaRPr>
          </a:p>
        </p:txBody>
      </p:sp>
      <p:sp>
        <p:nvSpPr>
          <p:cNvPr id="3077" name="Text Box 7">
            <a:extLst>
              <a:ext uri="{FF2B5EF4-FFF2-40B4-BE49-F238E27FC236}">
                <a16:creationId xmlns:a16="http://schemas.microsoft.com/office/drawing/2014/main" id="{BF3C57C3-B5EC-4297-BED9-C5922ABC2235}"/>
              </a:ext>
            </a:extLst>
          </p:cNvPr>
          <p:cNvSpPr txBox="1">
            <a:spLocks noChangeArrowheads="1"/>
          </p:cNvSpPr>
          <p:nvPr/>
        </p:nvSpPr>
        <p:spPr bwMode="auto">
          <a:xfrm>
            <a:off x="2209800" y="6019800"/>
            <a:ext cx="6477000" cy="61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eaLnBrk="0" hangingPunct="0">
              <a:defRPr>
                <a:solidFill>
                  <a:schemeClr val="tx1"/>
                </a:solidFill>
                <a:latin typeface="Arial"/>
                <a:ea typeface="ＭＳ Ｐゴシック"/>
                <a:cs typeface="ＭＳ Ｐゴシック" charset="0"/>
              </a:defRPr>
            </a:lvl1pPr>
            <a:lvl2pPr marL="742950" indent="-285750" eaLnBrk="0" hangingPunct="0">
              <a:defRPr>
                <a:solidFill>
                  <a:schemeClr val="tx1"/>
                </a:solidFill>
                <a:latin typeface="Arial"/>
                <a:ea typeface="ＭＳ Ｐゴシック"/>
              </a:defRPr>
            </a:lvl2pPr>
            <a:lvl3pPr marL="1143000" indent="-228600" eaLnBrk="0" hangingPunct="0">
              <a:defRPr>
                <a:solidFill>
                  <a:schemeClr val="tx1"/>
                </a:solidFill>
                <a:latin typeface="Arial"/>
                <a:ea typeface="ＭＳ Ｐゴシック"/>
              </a:defRPr>
            </a:lvl3pPr>
            <a:lvl4pPr marL="1600200" indent="-228600" eaLnBrk="0" hangingPunct="0">
              <a:defRPr>
                <a:solidFill>
                  <a:schemeClr val="tx1"/>
                </a:solidFill>
                <a:latin typeface="Arial"/>
                <a:ea typeface="ＭＳ Ｐゴシック"/>
              </a:defRPr>
            </a:lvl4pPr>
            <a:lvl5pPr marL="2057400" indent="-228600" eaLnBrk="0" hangingPunct="0">
              <a:defRPr>
                <a:solidFill>
                  <a:schemeClr val="tx1"/>
                </a:solidFill>
                <a:latin typeface="Arial"/>
                <a:ea typeface="ＭＳ Ｐゴシック"/>
              </a:defRPr>
            </a:lvl5pPr>
            <a:lvl6pPr marL="2514600" indent="-228600" eaLnBrk="0" fontAlgn="base" hangingPunct="0">
              <a:spcBef>
                <a:spcPct val="0"/>
              </a:spcBef>
              <a:spcAft>
                <a:spcPct val="0"/>
              </a:spcAft>
              <a:defRPr>
                <a:solidFill>
                  <a:schemeClr val="tx1"/>
                </a:solidFill>
                <a:latin typeface="Arial"/>
                <a:ea typeface="ＭＳ Ｐゴシック"/>
              </a:defRPr>
            </a:lvl6pPr>
            <a:lvl7pPr marL="2971800" indent="-228600" eaLnBrk="0" fontAlgn="base" hangingPunct="0">
              <a:spcBef>
                <a:spcPct val="0"/>
              </a:spcBef>
              <a:spcAft>
                <a:spcPct val="0"/>
              </a:spcAft>
              <a:defRPr>
                <a:solidFill>
                  <a:schemeClr val="tx1"/>
                </a:solidFill>
                <a:latin typeface="Arial"/>
                <a:ea typeface="ＭＳ Ｐゴシック"/>
              </a:defRPr>
            </a:lvl7pPr>
            <a:lvl8pPr marL="3429000" indent="-228600" eaLnBrk="0" fontAlgn="base" hangingPunct="0">
              <a:spcBef>
                <a:spcPct val="0"/>
              </a:spcBef>
              <a:spcAft>
                <a:spcPct val="0"/>
              </a:spcAft>
              <a:defRPr>
                <a:solidFill>
                  <a:schemeClr val="tx1"/>
                </a:solidFill>
                <a:latin typeface="Arial"/>
                <a:ea typeface="ＭＳ Ｐゴシック"/>
              </a:defRPr>
            </a:lvl8pPr>
            <a:lvl9pPr marL="3886200" indent="-228600" eaLnBrk="0" fontAlgn="base" hangingPunct="0">
              <a:spcBef>
                <a:spcPct val="0"/>
              </a:spcBef>
              <a:spcAft>
                <a:spcPct val="0"/>
              </a:spcAft>
              <a:defRPr>
                <a:solidFill>
                  <a:schemeClr val="tx1"/>
                </a:solidFill>
                <a:latin typeface="Arial"/>
                <a:ea typeface="ＭＳ Ｐゴシック"/>
              </a:defRPr>
            </a:lvl9pPr>
          </a:lstStyle>
          <a:p>
            <a:pPr algn="r" eaLnBrk="1" hangingPunct="1">
              <a:defRPr/>
            </a:pPr>
            <a:r>
              <a:rPr lang="en-US" sz="1800">
                <a:solidFill>
                  <a:srgbClr val="000000"/>
                </a:solidFill>
                <a:latin typeface="Calibri" panose="020F0502020204030204" pitchFamily="34" charset="0"/>
                <a:ea typeface="Calibri" panose="020F0502020204030204" pitchFamily="34" charset="0"/>
              </a:rPr>
              <a:t>COST's Workshop for Newly Elected &amp; Returning Municipal Officials </a:t>
            </a:r>
            <a:endParaRPr lang="en-US" sz="1600">
              <a:latin typeface="Arial Narrow"/>
              <a:cs typeface="Arial Narrow"/>
            </a:endParaRPr>
          </a:p>
          <a:p>
            <a:pPr algn="r" eaLnBrk="1" hangingPunct="1">
              <a:defRPr/>
            </a:pPr>
            <a:r>
              <a:rPr lang="en-US" sz="1600">
                <a:latin typeface="Arial Narrow"/>
                <a:cs typeface="Arial Narrow"/>
              </a:rPr>
              <a:t>January 9, 2024</a:t>
            </a:r>
          </a:p>
        </p:txBody>
      </p:sp>
      <p:sp>
        <p:nvSpPr>
          <p:cNvPr id="8" name="Title 10">
            <a:extLst>
              <a:ext uri="{FF2B5EF4-FFF2-40B4-BE49-F238E27FC236}">
                <a16:creationId xmlns:a16="http://schemas.microsoft.com/office/drawing/2014/main" id="{56A8716C-8115-4E69-8424-314EEAC21124}"/>
              </a:ext>
            </a:extLst>
          </p:cNvPr>
          <p:cNvSpPr>
            <a:spLocks noGrp="1"/>
          </p:cNvSpPr>
          <p:nvPr>
            <p:ph type="ctrTitle"/>
          </p:nvPr>
        </p:nvSpPr>
        <p:spPr>
          <a:xfrm>
            <a:off x="685800" y="1479306"/>
            <a:ext cx="7772400" cy="1295400"/>
          </a:xfrm>
          <a:noFill/>
        </p:spPr>
        <p:txBody>
          <a:bodyPr/>
          <a:lstStyle/>
          <a:p>
            <a:pPr eaLnBrk="1" hangingPunct="1"/>
            <a:r>
              <a:rPr lang="en-US" altLang="en-US" sz="3200"/>
              <a:t>Ethics, Accountability, and Conflicts of Interest</a:t>
            </a:r>
          </a:p>
        </p:txBody>
      </p:sp>
      <p:pic>
        <p:nvPicPr>
          <p:cNvPr id="9" name="Picture 9">
            <a:extLst>
              <a:ext uri="{FF2B5EF4-FFF2-40B4-BE49-F238E27FC236}">
                <a16:creationId xmlns:a16="http://schemas.microsoft.com/office/drawing/2014/main" id="{D304B736-2E97-4081-883A-BF26077F0AF5}"/>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2362200" y="2514600"/>
            <a:ext cx="4621212"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3DD2394-A0CA-4461-81F7-3D774E648C8E}"/>
              </a:ext>
            </a:extLst>
          </p:cNvPr>
          <p:cNvSpPr>
            <a:spLocks noGrp="1"/>
          </p:cNvSpPr>
          <p:nvPr>
            <p:ph type="title" idx="4294967295"/>
          </p:nvPr>
        </p:nvSpPr>
        <p:spPr>
          <a:xfrm>
            <a:off x="304800" y="990600"/>
            <a:ext cx="8534400" cy="1143000"/>
          </a:xfrm>
          <a:noFill/>
        </p:spPr>
        <p:txBody>
          <a:bodyPr/>
          <a:lstStyle/>
          <a:p>
            <a:pPr algn="ctr"/>
            <a:r>
              <a:rPr lang="en-US" altLang="en-US" sz="3800">
                <a:solidFill>
                  <a:schemeClr val="tx2"/>
                </a:solidFill>
              </a:rPr>
              <a:t>TYPICAL SOURCES OF CONFLICTS OF INTEREST</a:t>
            </a:r>
          </a:p>
        </p:txBody>
      </p:sp>
      <p:sp>
        <p:nvSpPr>
          <p:cNvPr id="25603" name="Content Placeholder 2">
            <a:extLst>
              <a:ext uri="{FF2B5EF4-FFF2-40B4-BE49-F238E27FC236}">
                <a16:creationId xmlns:a16="http://schemas.microsoft.com/office/drawing/2014/main" id="{07199435-4CF4-403B-8071-E960A0B7A5C7}"/>
              </a:ext>
            </a:extLst>
          </p:cNvPr>
          <p:cNvSpPr>
            <a:spLocks noGrp="1"/>
          </p:cNvSpPr>
          <p:nvPr>
            <p:ph idx="4294967295"/>
          </p:nvPr>
        </p:nvSpPr>
        <p:spPr>
          <a:xfrm>
            <a:off x="304800" y="2209800"/>
            <a:ext cx="8534400" cy="4525962"/>
          </a:xfrm>
        </p:spPr>
        <p:txBody>
          <a:bodyPr/>
          <a:lstStyle/>
          <a:p>
            <a:r>
              <a:rPr lang="en-US" altLang="en-US" sz="2300">
                <a:solidFill>
                  <a:schemeClr val="tx2"/>
                </a:solidFill>
              </a:rPr>
              <a:t>The usual suspects</a:t>
            </a:r>
          </a:p>
          <a:p>
            <a:endParaRPr lang="en-US" altLang="en-US" sz="2300">
              <a:solidFill>
                <a:schemeClr val="tx2"/>
              </a:solidFill>
            </a:endParaRPr>
          </a:p>
          <a:p>
            <a:endParaRPr lang="en-US" altLang="en-US" sz="2300">
              <a:solidFill>
                <a:schemeClr val="tx2"/>
              </a:solidFill>
            </a:endParaRPr>
          </a:p>
          <a:p>
            <a:endParaRPr lang="en-US" altLang="en-US" sz="2300">
              <a:solidFill>
                <a:schemeClr val="tx2"/>
              </a:solidFill>
            </a:endParaRPr>
          </a:p>
          <a:p>
            <a:endParaRPr lang="en-US" altLang="en-US" sz="2300">
              <a:solidFill>
                <a:schemeClr val="tx2"/>
              </a:solidFill>
            </a:endParaRPr>
          </a:p>
          <a:p>
            <a:endParaRPr lang="en-US" altLang="en-US" sz="2300">
              <a:solidFill>
                <a:schemeClr val="tx2"/>
              </a:solidFill>
            </a:endParaRPr>
          </a:p>
          <a:p>
            <a:endParaRPr lang="en-US" altLang="en-US" sz="2300">
              <a:solidFill>
                <a:schemeClr val="tx2"/>
              </a:solidFill>
            </a:endParaRPr>
          </a:p>
          <a:p>
            <a:endParaRPr lang="en-US" altLang="en-US" sz="2300">
              <a:solidFill>
                <a:schemeClr val="tx2"/>
              </a:solidFill>
            </a:endParaRPr>
          </a:p>
          <a:p>
            <a:pPr>
              <a:buFont typeface="Arial" panose="020B0604020202020204" pitchFamily="34" charset="0"/>
              <a:buNone/>
            </a:pPr>
            <a:endParaRPr lang="en-US" altLang="en-US" sz="2300">
              <a:solidFill>
                <a:schemeClr val="tx2"/>
              </a:solidFill>
            </a:endParaRPr>
          </a:p>
        </p:txBody>
      </p:sp>
      <p:pic>
        <p:nvPicPr>
          <p:cNvPr id="25604" name="Picture 3">
            <a:extLst>
              <a:ext uri="{FF2B5EF4-FFF2-40B4-BE49-F238E27FC236}">
                <a16:creationId xmlns:a16="http://schemas.microsoft.com/office/drawing/2014/main" id="{32931F15-B102-485F-AD82-07117BF93B05}"/>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2066925" y="3048000"/>
            <a:ext cx="501015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a:extLst>
              <a:ext uri="{FF2B5EF4-FFF2-40B4-BE49-F238E27FC236}">
                <a16:creationId xmlns:a16="http://schemas.microsoft.com/office/drawing/2014/main" id="{A64A2389-DEFC-4CF5-BBB1-15DA4E784BB6}"/>
              </a:ext>
            </a:extLst>
          </p:cNvPr>
          <p:cNvSpPr>
            <a:spLocks noGrp="1"/>
          </p:cNvSpPr>
          <p:nvPr>
            <p:ph idx="4294967295"/>
          </p:nvPr>
        </p:nvSpPr>
        <p:spPr>
          <a:xfrm>
            <a:off x="457200" y="1828800"/>
            <a:ext cx="8229600" cy="4038600"/>
          </a:xfrm>
        </p:spPr>
        <p:txBody>
          <a:bodyPr/>
          <a:lstStyle/>
          <a:p>
            <a:pPr marL="0" indent="0" eaLnBrk="1" hangingPunct="1">
              <a:lnSpc>
                <a:spcPct val="100000"/>
              </a:lnSpc>
              <a:buFont typeface="Arial" panose="020B0604020202020204" pitchFamily="34" charset="0"/>
              <a:buNone/>
            </a:pPr>
            <a:r>
              <a:rPr lang="en-US" altLang="en-US" sz="2400">
                <a:solidFill>
                  <a:schemeClr val="tx2"/>
                </a:solidFill>
              </a:rPr>
              <a:t>Conflict of interest : </a:t>
            </a:r>
            <a:r>
              <a:rPr lang="en-US" altLang="en-US" sz="2800">
                <a:solidFill>
                  <a:schemeClr val="tx2"/>
                </a:solidFill>
              </a:rPr>
              <a:t>Acting in one’s official capacity, when one has</a:t>
            </a:r>
          </a:p>
          <a:p>
            <a:pPr marL="0" indent="0" eaLnBrk="1" hangingPunct="1">
              <a:buFont typeface="Arial" panose="020B0604020202020204" pitchFamily="34" charset="0"/>
              <a:buAutoNum type="arabicPeriod"/>
            </a:pPr>
            <a:r>
              <a:rPr lang="en-US" altLang="en-US" sz="2800">
                <a:solidFill>
                  <a:schemeClr val="tx2"/>
                </a:solidFill>
              </a:rPr>
              <a:t>a </a:t>
            </a:r>
            <a:r>
              <a:rPr lang="en-US" altLang="en-US" sz="2800" b="1" i="1">
                <a:solidFill>
                  <a:schemeClr val="tx2"/>
                </a:solidFill>
              </a:rPr>
              <a:t>personal interest</a:t>
            </a:r>
            <a:r>
              <a:rPr lang="en-US" altLang="en-US" sz="2800">
                <a:solidFill>
                  <a:schemeClr val="tx2"/>
                </a:solidFill>
              </a:rPr>
              <a:t>, such as a matter involving a</a:t>
            </a:r>
            <a:r>
              <a:rPr lang="en-US" altLang="en-US" sz="2800" b="1">
                <a:solidFill>
                  <a:schemeClr val="tx2"/>
                </a:solidFill>
              </a:rPr>
              <a:t> </a:t>
            </a:r>
            <a:r>
              <a:rPr lang="en-US" altLang="en-US" sz="2800" b="1" i="1">
                <a:solidFill>
                  <a:schemeClr val="tx2"/>
                </a:solidFill>
              </a:rPr>
              <a:t>close relative or business associate or your career</a:t>
            </a:r>
            <a:r>
              <a:rPr lang="en-US" altLang="en-US" sz="2800" i="1">
                <a:solidFill>
                  <a:schemeClr val="tx2"/>
                </a:solidFill>
              </a:rPr>
              <a:t>; or</a:t>
            </a:r>
          </a:p>
          <a:p>
            <a:pPr marL="0" indent="0" eaLnBrk="1" hangingPunct="1">
              <a:buFont typeface="Arial" panose="020B0604020202020204" pitchFamily="34" charset="0"/>
              <a:buAutoNum type="arabicPeriod"/>
            </a:pPr>
            <a:r>
              <a:rPr lang="en-US" altLang="en-US" sz="2800">
                <a:solidFill>
                  <a:schemeClr val="tx2"/>
                </a:solidFill>
              </a:rPr>
              <a:t>a </a:t>
            </a:r>
            <a:r>
              <a:rPr lang="en-US" altLang="en-US" sz="2800" b="1" i="1">
                <a:solidFill>
                  <a:schemeClr val="tx2"/>
                </a:solidFill>
              </a:rPr>
              <a:t>financial interest</a:t>
            </a:r>
            <a:r>
              <a:rPr lang="en-US" altLang="en-US" sz="2800" i="1">
                <a:solidFill>
                  <a:schemeClr val="tx2"/>
                </a:solidFill>
              </a:rPr>
              <a:t>; or</a:t>
            </a:r>
          </a:p>
          <a:p>
            <a:pPr marL="0" indent="0" eaLnBrk="1" hangingPunct="1">
              <a:buFont typeface="Arial" panose="020B0604020202020204" pitchFamily="34" charset="0"/>
              <a:buAutoNum type="arabicPeriod"/>
            </a:pPr>
            <a:r>
              <a:rPr lang="en-US" altLang="en-US" sz="2800">
                <a:solidFill>
                  <a:schemeClr val="tx2"/>
                </a:solidFill>
              </a:rPr>
              <a:t>a </a:t>
            </a:r>
            <a:r>
              <a:rPr lang="en-US" altLang="en-US" sz="2800" b="1" i="1">
                <a:solidFill>
                  <a:schemeClr val="tx2"/>
                </a:solidFill>
              </a:rPr>
              <a:t>personal bias or predilection </a:t>
            </a:r>
            <a:r>
              <a:rPr lang="en-US" altLang="en-US" sz="2800" i="1">
                <a:solidFill>
                  <a:schemeClr val="tx2"/>
                </a:solidFill>
              </a:rPr>
              <a:t>that prevents you from being objective.</a:t>
            </a:r>
            <a:endParaRPr lang="en-US" altLang="en-US" sz="2800">
              <a:solidFill>
                <a:schemeClr val="tx2"/>
              </a:solidFill>
            </a:endParaRPr>
          </a:p>
        </p:txBody>
      </p:sp>
      <p:sp>
        <p:nvSpPr>
          <p:cNvPr id="27651" name="Rectangle 2">
            <a:extLst>
              <a:ext uri="{FF2B5EF4-FFF2-40B4-BE49-F238E27FC236}">
                <a16:creationId xmlns:a16="http://schemas.microsoft.com/office/drawing/2014/main" id="{9A10A3D0-DAC4-4CB5-AEBF-2EBE03F2CC63}"/>
              </a:ext>
            </a:extLst>
          </p:cNvPr>
          <p:cNvSpPr>
            <a:spLocks noGrp="1"/>
          </p:cNvSpPr>
          <p:nvPr>
            <p:ph type="title" idx="4294967295"/>
          </p:nvPr>
        </p:nvSpPr>
        <p:spPr>
          <a:xfrm>
            <a:off x="152400" y="914400"/>
            <a:ext cx="8686800" cy="914400"/>
          </a:xfrm>
          <a:noFill/>
        </p:spPr>
        <p:txBody>
          <a:bodyPr/>
          <a:lstStyle/>
          <a:p>
            <a:pPr algn="l" eaLnBrk="1" hangingPunct="1"/>
            <a:r>
              <a:rPr lang="en-US" altLang="en-US" sz="4000" b="1">
                <a:solidFill>
                  <a:schemeClr val="tx2"/>
                </a:solidFill>
              </a:rPr>
              <a:t>Conflicts of Interest -Generally</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CB90584-09B7-4B19-A346-9FDFDCC391F5}"/>
              </a:ext>
            </a:extLst>
          </p:cNvPr>
          <p:cNvSpPr>
            <a:spLocks noGrp="1"/>
          </p:cNvSpPr>
          <p:nvPr>
            <p:ph type="title" idx="4294967295"/>
          </p:nvPr>
        </p:nvSpPr>
        <p:spPr>
          <a:xfrm>
            <a:off x="304800" y="609600"/>
            <a:ext cx="8534400" cy="1143000"/>
          </a:xfrm>
          <a:noFill/>
        </p:spPr>
        <p:txBody>
          <a:bodyPr/>
          <a:lstStyle/>
          <a:p>
            <a:pPr algn="ctr"/>
            <a:r>
              <a:rPr lang="en-US" altLang="en-US">
                <a:solidFill>
                  <a:schemeClr val="tx2"/>
                </a:solidFill>
              </a:rPr>
              <a:t>CONFLICTS OF INTEREST</a:t>
            </a:r>
          </a:p>
        </p:txBody>
      </p:sp>
      <p:sp>
        <p:nvSpPr>
          <p:cNvPr id="29699" name="Content Placeholder 2">
            <a:extLst>
              <a:ext uri="{FF2B5EF4-FFF2-40B4-BE49-F238E27FC236}">
                <a16:creationId xmlns:a16="http://schemas.microsoft.com/office/drawing/2014/main" id="{A07C5553-D79B-4F22-A681-D36B881EECF6}"/>
              </a:ext>
            </a:extLst>
          </p:cNvPr>
          <p:cNvSpPr>
            <a:spLocks noGrp="1"/>
          </p:cNvSpPr>
          <p:nvPr>
            <p:ph idx="4294967295"/>
          </p:nvPr>
        </p:nvSpPr>
        <p:spPr>
          <a:xfrm>
            <a:off x="304800" y="1752600"/>
            <a:ext cx="8534400" cy="4525962"/>
          </a:xfrm>
        </p:spPr>
        <p:txBody>
          <a:bodyPr/>
          <a:lstStyle/>
          <a:p>
            <a:r>
              <a:rPr lang="en-US" altLang="en-US">
                <a:solidFill>
                  <a:schemeClr val="tx2"/>
                </a:solidFill>
              </a:rPr>
              <a:t>Can be Perceived or Actual</a:t>
            </a:r>
          </a:p>
          <a:p>
            <a:pPr lvl="1"/>
            <a:r>
              <a:rPr lang="en-US" altLang="en-US">
                <a:solidFill>
                  <a:schemeClr val="tx2"/>
                </a:solidFill>
              </a:rPr>
              <a:t>Not all personal interests represent a conflict of interest</a:t>
            </a:r>
          </a:p>
          <a:p>
            <a:r>
              <a:rPr lang="en-US" altLang="en-US">
                <a:solidFill>
                  <a:schemeClr val="tx2"/>
                </a:solidFill>
              </a:rPr>
              <a:t>Can be difficult to identify</a:t>
            </a:r>
          </a:p>
          <a:p>
            <a:r>
              <a:rPr lang="en-US" altLang="en-US">
                <a:solidFill>
                  <a:schemeClr val="tx2"/>
                </a:solidFill>
              </a:rPr>
              <a:t>Can be even harder to define by rule</a:t>
            </a:r>
          </a:p>
          <a:p>
            <a:pPr>
              <a:buFont typeface="Arial" panose="020B0604020202020204" pitchFamily="34" charset="0"/>
              <a:buNone/>
            </a:pPr>
            <a:endParaRPr lang="en-US" altLang="en-US">
              <a:solidFill>
                <a:schemeClr val="tx2"/>
              </a:solidFill>
            </a:endParaRPr>
          </a:p>
        </p:txBody>
      </p:sp>
      <p:pic>
        <p:nvPicPr>
          <p:cNvPr id="29700" name="Picture 5">
            <a:extLst>
              <a:ext uri="{FF2B5EF4-FFF2-40B4-BE49-F238E27FC236}">
                <a16:creationId xmlns:a16="http://schemas.microsoft.com/office/drawing/2014/main" id="{39C6FBBB-3F02-4522-8735-9F19102CC537}"/>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09950" y="4419600"/>
            <a:ext cx="23241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70B3B4E-B2EA-4D6D-9EC8-7FD83A10D5F0}"/>
              </a:ext>
            </a:extLst>
          </p:cNvPr>
          <p:cNvSpPr>
            <a:spLocks noGrp="1"/>
          </p:cNvSpPr>
          <p:nvPr>
            <p:ph type="title" idx="4294967295"/>
          </p:nvPr>
        </p:nvSpPr>
        <p:spPr>
          <a:xfrm>
            <a:off x="304800" y="609600"/>
            <a:ext cx="8534400" cy="1143000"/>
          </a:xfrm>
          <a:noFill/>
        </p:spPr>
        <p:txBody>
          <a:bodyPr/>
          <a:lstStyle/>
          <a:p>
            <a:r>
              <a:rPr lang="en-US" altLang="en-US">
                <a:solidFill>
                  <a:schemeClr val="tx2"/>
                </a:solidFill>
              </a:rPr>
              <a:t>Perceived Conflicts of Interest</a:t>
            </a:r>
          </a:p>
        </p:txBody>
      </p:sp>
      <p:sp>
        <p:nvSpPr>
          <p:cNvPr id="31747" name="Content Placeholder 2">
            <a:extLst>
              <a:ext uri="{FF2B5EF4-FFF2-40B4-BE49-F238E27FC236}">
                <a16:creationId xmlns:a16="http://schemas.microsoft.com/office/drawing/2014/main" id="{EBE63FCA-1DDE-4229-AEFE-7C1F80D625A1}"/>
              </a:ext>
            </a:extLst>
          </p:cNvPr>
          <p:cNvSpPr>
            <a:spLocks noGrp="1"/>
          </p:cNvSpPr>
          <p:nvPr>
            <p:ph idx="4294967295"/>
          </p:nvPr>
        </p:nvSpPr>
        <p:spPr>
          <a:xfrm>
            <a:off x="304800" y="1752600"/>
            <a:ext cx="8534400" cy="4525962"/>
          </a:xfrm>
        </p:spPr>
        <p:txBody>
          <a:bodyPr/>
          <a:lstStyle/>
          <a:p>
            <a:r>
              <a:rPr lang="en-US" altLang="en-US">
                <a:solidFill>
                  <a:schemeClr val="tx2"/>
                </a:solidFill>
              </a:rPr>
              <a:t>Situations that present a conflict but for which there is no real improper influence.</a:t>
            </a:r>
          </a:p>
          <a:p>
            <a:pPr lvl="1"/>
            <a:r>
              <a:rPr lang="en-US" altLang="en-US">
                <a:solidFill>
                  <a:schemeClr val="tx2"/>
                </a:solidFill>
              </a:rPr>
              <a:t>Example:  You are in charge of hiring and your mother-in-law applies for a job </a:t>
            </a:r>
          </a:p>
          <a:p>
            <a:pPr lvl="1"/>
            <a:r>
              <a:rPr lang="en-US" altLang="en-US">
                <a:solidFill>
                  <a:schemeClr val="tx2"/>
                </a:solidFill>
              </a:rPr>
              <a:t>She is the most qualified candidate</a:t>
            </a:r>
          </a:p>
          <a:p>
            <a:pPr lvl="1"/>
            <a:r>
              <a:rPr lang="en-US" altLang="en-US">
                <a:solidFill>
                  <a:schemeClr val="tx2"/>
                </a:solidFill>
              </a:rPr>
              <a:t>You hire her based upon merit</a:t>
            </a:r>
          </a:p>
          <a:p>
            <a:pPr lvl="1"/>
            <a:r>
              <a:rPr lang="en-US" altLang="en-US">
                <a:solidFill>
                  <a:schemeClr val="tx2"/>
                </a:solidFill>
              </a:rPr>
              <a:t>In fact, you HATE your mother-in-law</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0559894-23CE-4672-9A79-3FB696BBCB68}"/>
              </a:ext>
            </a:extLst>
          </p:cNvPr>
          <p:cNvSpPr>
            <a:spLocks noGrp="1"/>
          </p:cNvSpPr>
          <p:nvPr>
            <p:ph type="title" idx="4294967295"/>
          </p:nvPr>
        </p:nvSpPr>
        <p:spPr>
          <a:xfrm>
            <a:off x="380999" y="914400"/>
            <a:ext cx="8534400" cy="762000"/>
          </a:xfrm>
          <a:noFill/>
        </p:spPr>
        <p:txBody>
          <a:bodyPr/>
          <a:lstStyle/>
          <a:p>
            <a:pPr algn="l"/>
            <a:r>
              <a:rPr lang="en-US" altLang="en-US" sz="2200" b="1">
                <a:solidFill>
                  <a:schemeClr val="tx2"/>
                </a:solidFill>
              </a:rPr>
              <a:t>HOW TO DEAL WITH PERCEIVED CONFLICTS:  </a:t>
            </a:r>
            <a:r>
              <a:rPr lang="en-US" altLang="en-US" sz="2200" b="1"/>
              <a:t>APPEARANCE OF IMPROPRIETY</a:t>
            </a:r>
          </a:p>
        </p:txBody>
      </p:sp>
      <p:sp>
        <p:nvSpPr>
          <p:cNvPr id="33795" name="Content Placeholder 2">
            <a:extLst>
              <a:ext uri="{FF2B5EF4-FFF2-40B4-BE49-F238E27FC236}">
                <a16:creationId xmlns:a16="http://schemas.microsoft.com/office/drawing/2014/main" id="{3AD5DBEC-1E89-4A59-9767-F18B1391D987}"/>
              </a:ext>
            </a:extLst>
          </p:cNvPr>
          <p:cNvSpPr>
            <a:spLocks noGrp="1"/>
          </p:cNvSpPr>
          <p:nvPr>
            <p:ph idx="4294967295"/>
          </p:nvPr>
        </p:nvSpPr>
        <p:spPr>
          <a:xfrm>
            <a:off x="301624" y="1676400"/>
            <a:ext cx="8613775" cy="4572000"/>
          </a:xfrm>
        </p:spPr>
        <p:txBody>
          <a:bodyPr/>
          <a:lstStyle/>
          <a:p>
            <a:r>
              <a:rPr lang="en-US" altLang="en-US" sz="2300">
                <a:solidFill>
                  <a:schemeClr val="tx2"/>
                </a:solidFill>
              </a:rPr>
              <a:t>Standard applied to judges and others by statute and common law</a:t>
            </a:r>
          </a:p>
          <a:p>
            <a:r>
              <a:rPr lang="en-US" altLang="en-US" sz="2300">
                <a:solidFill>
                  <a:schemeClr val="tx2"/>
                </a:solidFill>
              </a:rPr>
              <a:t>Means that there need be no rule that specifically prohibits your conduct but, nonetheless, you must consider what a reasonable member of the general public would think. </a:t>
            </a:r>
          </a:p>
          <a:p>
            <a:r>
              <a:rPr lang="en-US" altLang="en-US" sz="1800">
                <a:solidFill>
                  <a:schemeClr val="tx2"/>
                </a:solidFill>
              </a:rPr>
              <a:t>“The </a:t>
            </a:r>
            <a:r>
              <a:rPr lang="en-US" altLang="en-US" sz="1800" b="1">
                <a:solidFill>
                  <a:schemeClr val="tx2"/>
                </a:solidFill>
              </a:rPr>
              <a:t>appearance of impropriety</a:t>
            </a:r>
            <a:r>
              <a:rPr lang="en-US" altLang="en-US" sz="1800">
                <a:solidFill>
                  <a:schemeClr val="tx2"/>
                </a:solidFill>
              </a:rPr>
              <a:t> is a phrase referring to a situation which to a layperson without knowledge of the specific circumstances might seem to raise ethics questions. For instance, although a person might regularly and reliably collect money for her employer in her personal wallet and later give it to her employer, her putting it in her personal wallet may appear improper and give rise to suspicion, etc. It is common business practice to avoid even the appearance of impropriety.”</a:t>
            </a:r>
          </a:p>
          <a:p>
            <a:r>
              <a:rPr lang="en-US" altLang="en-US" sz="2800">
                <a:solidFill>
                  <a:schemeClr val="tx2"/>
                </a:solidFill>
              </a:rPr>
              <a:t>Bottom Line:  It is something to AVOID!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98D2569-C82A-4C87-958A-051AAB4C8904}"/>
              </a:ext>
            </a:extLst>
          </p:cNvPr>
          <p:cNvSpPr>
            <a:spLocks noGrp="1"/>
          </p:cNvSpPr>
          <p:nvPr>
            <p:ph type="title" idx="4294967295"/>
          </p:nvPr>
        </p:nvSpPr>
        <p:spPr>
          <a:xfrm>
            <a:off x="279888" y="762000"/>
            <a:ext cx="8534400" cy="1143000"/>
          </a:xfrm>
          <a:noFill/>
        </p:spPr>
        <p:txBody>
          <a:bodyPr/>
          <a:lstStyle/>
          <a:p>
            <a:pPr algn="l"/>
            <a:r>
              <a:rPr lang="en-US" altLang="en-US" sz="3600" b="1">
                <a:solidFill>
                  <a:schemeClr val="tx2"/>
                </a:solidFill>
              </a:rPr>
              <a:t>APPEARANCE OF IMPROPRIETY</a:t>
            </a:r>
          </a:p>
        </p:txBody>
      </p:sp>
      <p:sp>
        <p:nvSpPr>
          <p:cNvPr id="35843" name="Content Placeholder 2">
            <a:extLst>
              <a:ext uri="{FF2B5EF4-FFF2-40B4-BE49-F238E27FC236}">
                <a16:creationId xmlns:a16="http://schemas.microsoft.com/office/drawing/2014/main" id="{608E80C5-58EC-47FE-9C80-9F5F76B212D6}"/>
              </a:ext>
            </a:extLst>
          </p:cNvPr>
          <p:cNvSpPr>
            <a:spLocks noGrp="1"/>
          </p:cNvSpPr>
          <p:nvPr>
            <p:ph idx="4294967295"/>
          </p:nvPr>
        </p:nvSpPr>
        <p:spPr>
          <a:xfrm>
            <a:off x="247650" y="1905000"/>
            <a:ext cx="8534400" cy="4525962"/>
          </a:xfrm>
        </p:spPr>
        <p:txBody>
          <a:bodyPr/>
          <a:lstStyle/>
          <a:p>
            <a:pPr marL="0" indent="0">
              <a:buFont typeface="Arial" panose="020B0604020202020204" pitchFamily="34" charset="0"/>
              <a:buNone/>
            </a:pPr>
            <a:r>
              <a:rPr lang="en-US" altLang="en-US" sz="2300">
                <a:solidFill>
                  <a:schemeClr val="tx2"/>
                </a:solidFill>
              </a:rPr>
              <a:t>Have to consider what is best for the Town.  Sometimes you have to swallow hard and take the “high road.”</a:t>
            </a:r>
          </a:p>
        </p:txBody>
      </p:sp>
      <p:pic>
        <p:nvPicPr>
          <p:cNvPr id="35844" name="Picture 3">
            <a:extLst>
              <a:ext uri="{FF2B5EF4-FFF2-40B4-BE49-F238E27FC236}">
                <a16:creationId xmlns:a16="http://schemas.microsoft.com/office/drawing/2014/main" id="{A04EC343-DAB7-4B4F-899D-214DE69EF41F}"/>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3276600" y="3048000"/>
            <a:ext cx="2476500"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3A13145-2484-41D9-BAF6-DA8E556B3EE0}"/>
              </a:ext>
            </a:extLst>
          </p:cNvPr>
          <p:cNvSpPr>
            <a:spLocks noGrp="1"/>
          </p:cNvSpPr>
          <p:nvPr>
            <p:ph type="title" idx="4294967295"/>
          </p:nvPr>
        </p:nvSpPr>
        <p:spPr>
          <a:xfrm>
            <a:off x="228600" y="805106"/>
            <a:ext cx="8229600" cy="1143000"/>
          </a:xfrm>
          <a:noFill/>
        </p:spPr>
        <p:txBody>
          <a:bodyPr/>
          <a:lstStyle/>
          <a:p>
            <a:pPr algn="l"/>
            <a:r>
              <a:rPr lang="en-US" altLang="en-US" sz="3600" b="1">
                <a:solidFill>
                  <a:schemeClr val="tx2"/>
                </a:solidFill>
              </a:rPr>
              <a:t>ACTUAL CONFLICTS OF INTEREST</a:t>
            </a:r>
          </a:p>
        </p:txBody>
      </p:sp>
      <p:sp>
        <p:nvSpPr>
          <p:cNvPr id="37891" name="Content Placeholder 2">
            <a:extLst>
              <a:ext uri="{FF2B5EF4-FFF2-40B4-BE49-F238E27FC236}">
                <a16:creationId xmlns:a16="http://schemas.microsoft.com/office/drawing/2014/main" id="{3F966DA3-0340-4394-BB31-B8DD58CF3494}"/>
              </a:ext>
            </a:extLst>
          </p:cNvPr>
          <p:cNvSpPr>
            <a:spLocks noChangeArrowheads="1"/>
          </p:cNvSpPr>
          <p:nvPr/>
        </p:nvSpPr>
        <p:spPr bwMode="auto">
          <a:xfrm>
            <a:off x="381000" y="1948106"/>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20000"/>
              </a:lnSpc>
              <a:spcBef>
                <a:spcPct val="0"/>
              </a:spcBef>
              <a:spcAft>
                <a:spcPts val="1200"/>
              </a:spcAft>
            </a:pPr>
            <a:r>
              <a:rPr lang="en-US" altLang="en-US" sz="2800">
                <a:solidFill>
                  <a:schemeClr val="tx2"/>
                </a:solidFill>
                <a:ea typeface="ＭＳ Ｐゴシック" pitchFamily="34" charset="-128"/>
              </a:rPr>
              <a:t>Conflicts expressly forbidden by rule or policy</a:t>
            </a:r>
          </a:p>
          <a:p>
            <a:pPr>
              <a:lnSpc>
                <a:spcPct val="120000"/>
              </a:lnSpc>
              <a:spcBef>
                <a:spcPct val="0"/>
              </a:spcBef>
              <a:spcAft>
                <a:spcPts val="1200"/>
              </a:spcAft>
            </a:pPr>
            <a:r>
              <a:rPr lang="en-US" altLang="en-US" sz="2800">
                <a:solidFill>
                  <a:schemeClr val="tx2"/>
                </a:solidFill>
                <a:ea typeface="ＭＳ Ｐゴシック" pitchFamily="34" charset="-128"/>
              </a:rPr>
              <a:t>Conflicts not expressly forbidden but for which you are improperly influenced in your decision</a:t>
            </a:r>
          </a:p>
          <a:p>
            <a:pPr lvl="1">
              <a:lnSpc>
                <a:spcPct val="120000"/>
              </a:lnSpc>
              <a:spcBef>
                <a:spcPct val="0"/>
              </a:spcBef>
              <a:spcAft>
                <a:spcPts val="1200"/>
              </a:spcAft>
            </a:pPr>
            <a:r>
              <a:rPr lang="en-US" altLang="en-US" sz="2400">
                <a:solidFill>
                  <a:schemeClr val="tx2"/>
                </a:solidFill>
                <a:ea typeface="ＭＳ Ｐゴシック" pitchFamily="34" charset="-128"/>
              </a:rPr>
              <a:t>Requires introspection</a:t>
            </a:r>
          </a:p>
          <a:p>
            <a:pPr>
              <a:lnSpc>
                <a:spcPct val="120000"/>
              </a:lnSpc>
              <a:spcBef>
                <a:spcPct val="0"/>
              </a:spcBef>
              <a:spcAft>
                <a:spcPts val="1200"/>
              </a:spcAft>
              <a:buClr>
                <a:srgbClr val="94A545"/>
              </a:buClr>
              <a:buFont typeface="Arial" panose="020B0604020202020204" pitchFamily="34" charset="0"/>
              <a:buNone/>
            </a:pPr>
            <a:endParaRPr lang="en-US" altLang="en-US" sz="2400">
              <a:solidFill>
                <a:schemeClr val="tx2"/>
              </a:solidFill>
              <a:ea typeface="ＭＳ Ｐゴシック" pitchFamily="34" charset="-128"/>
            </a:endParaRPr>
          </a:p>
        </p:txBody>
      </p:sp>
      <p:pic>
        <p:nvPicPr>
          <p:cNvPr id="37892" name="Picture 1">
            <a:extLst>
              <a:ext uri="{FF2B5EF4-FFF2-40B4-BE49-F238E27FC236}">
                <a16:creationId xmlns:a16="http://schemas.microsoft.com/office/drawing/2014/main" id="{13C39845-701D-495D-8FB9-A65E796F76E6}"/>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5105400" y="3755170"/>
            <a:ext cx="2781300"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04BB927-BE7E-4D19-B800-51F8215380A3}"/>
              </a:ext>
            </a:extLst>
          </p:cNvPr>
          <p:cNvSpPr>
            <a:spLocks noGrp="1"/>
          </p:cNvSpPr>
          <p:nvPr>
            <p:ph type="title" idx="4294967295"/>
          </p:nvPr>
        </p:nvSpPr>
        <p:spPr>
          <a:xfrm>
            <a:off x="345831" y="762000"/>
            <a:ext cx="8229600" cy="1143000"/>
          </a:xfrm>
          <a:noFill/>
        </p:spPr>
        <p:txBody>
          <a:bodyPr/>
          <a:lstStyle/>
          <a:p>
            <a:pPr algn="l"/>
            <a:r>
              <a:rPr lang="en-US" altLang="en-US" sz="3200" b="1">
                <a:solidFill>
                  <a:schemeClr val="tx2"/>
                </a:solidFill>
              </a:rPr>
              <a:t>ACTUAL CONFLICTS OF INTEREST: LAWS GOVERNING ETHICS</a:t>
            </a:r>
          </a:p>
        </p:txBody>
      </p:sp>
      <p:sp>
        <p:nvSpPr>
          <p:cNvPr id="39939" name="Content Placeholder 2">
            <a:extLst>
              <a:ext uri="{FF2B5EF4-FFF2-40B4-BE49-F238E27FC236}">
                <a16:creationId xmlns:a16="http://schemas.microsoft.com/office/drawing/2014/main" id="{54FC8AE4-CEA0-447F-854E-4A82D16FA420}"/>
              </a:ext>
            </a:extLst>
          </p:cNvPr>
          <p:cNvSpPr>
            <a:spLocks noChangeArrowheads="1"/>
          </p:cNvSpPr>
          <p:nvPr/>
        </p:nvSpPr>
        <p:spPr bwMode="auto">
          <a:xfrm>
            <a:off x="381000" y="17526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20000"/>
              </a:lnSpc>
              <a:spcBef>
                <a:spcPct val="0"/>
              </a:spcBef>
              <a:spcAft>
                <a:spcPts val="1200"/>
              </a:spcAft>
            </a:pPr>
            <a:r>
              <a:rPr lang="en-US" altLang="en-US" sz="2400">
                <a:solidFill>
                  <a:schemeClr val="tx2"/>
                </a:solidFill>
                <a:ea typeface="ＭＳ Ｐゴシック" pitchFamily="34" charset="-128"/>
              </a:rPr>
              <a:t>State Code of Ethics (Conn. Gen. Stat. § 1-79, et seq.)</a:t>
            </a:r>
          </a:p>
          <a:p>
            <a:pPr>
              <a:lnSpc>
                <a:spcPct val="120000"/>
              </a:lnSpc>
              <a:spcBef>
                <a:spcPct val="0"/>
              </a:spcBef>
              <a:spcAft>
                <a:spcPts val="1200"/>
              </a:spcAft>
            </a:pPr>
            <a:r>
              <a:rPr lang="en-US" altLang="en-US" sz="2400">
                <a:solidFill>
                  <a:schemeClr val="tx2"/>
                </a:solidFill>
                <a:ea typeface="ＭＳ Ｐゴシック" pitchFamily="34" charset="-128"/>
              </a:rPr>
              <a:t>Statutory Agency Code of Ethics (e.g., Conn. Gen. Stat. Sections 7-148t, 8-11 and 8-21).</a:t>
            </a:r>
          </a:p>
          <a:p>
            <a:pPr>
              <a:lnSpc>
                <a:spcPct val="120000"/>
              </a:lnSpc>
              <a:spcBef>
                <a:spcPct val="0"/>
              </a:spcBef>
              <a:spcAft>
                <a:spcPts val="1200"/>
              </a:spcAft>
            </a:pPr>
            <a:r>
              <a:rPr lang="en-US" altLang="en-US" sz="2400">
                <a:solidFill>
                  <a:schemeClr val="tx2"/>
                </a:solidFill>
                <a:ea typeface="ＭＳ Ｐゴシック" pitchFamily="34" charset="-128"/>
              </a:rPr>
              <a:t>Municipal Code of Ethics</a:t>
            </a:r>
          </a:p>
          <a:p>
            <a:pPr>
              <a:lnSpc>
                <a:spcPct val="120000"/>
              </a:lnSpc>
              <a:spcBef>
                <a:spcPct val="0"/>
              </a:spcBef>
              <a:spcAft>
                <a:spcPts val="1200"/>
              </a:spcAft>
            </a:pPr>
            <a:r>
              <a:rPr lang="en-US" altLang="en-US" sz="2400">
                <a:solidFill>
                  <a:schemeClr val="tx2"/>
                </a:solidFill>
                <a:ea typeface="ＭＳ Ｐゴシック" pitchFamily="34" charset="-128"/>
              </a:rPr>
              <a:t>Case law</a:t>
            </a:r>
          </a:p>
          <a:p>
            <a:pPr>
              <a:lnSpc>
                <a:spcPct val="120000"/>
              </a:lnSpc>
              <a:spcBef>
                <a:spcPct val="0"/>
              </a:spcBef>
              <a:spcAft>
                <a:spcPts val="1200"/>
              </a:spcAft>
            </a:pPr>
            <a:r>
              <a:rPr lang="en-US" altLang="en-US" sz="2400">
                <a:solidFill>
                  <a:schemeClr val="tx2"/>
                </a:solidFill>
                <a:ea typeface="ＭＳ Ｐゴシック" pitchFamily="34" charset="-128"/>
              </a:rPr>
              <a:t>International City/County Management Association (ICMA):  </a:t>
            </a:r>
            <a:r>
              <a:rPr lang="en-US" altLang="en-US" sz="2000" u="sng">
                <a:solidFill>
                  <a:schemeClr val="tx2"/>
                </a:solidFill>
              </a:rPr>
              <a:t>https://icma.org/sites/default/files/ICMA%20Code%20of%20Ethics%20%28Amended%20June%202017%29_0.pdf</a:t>
            </a:r>
            <a:endParaRPr lang="en-US" altLang="en-US" sz="2000">
              <a:solidFill>
                <a:schemeClr val="tx2"/>
              </a:solidFill>
            </a:endParaRPr>
          </a:p>
          <a:p>
            <a:pPr>
              <a:lnSpc>
                <a:spcPct val="120000"/>
              </a:lnSpc>
              <a:spcBef>
                <a:spcPct val="0"/>
              </a:spcBef>
              <a:spcAft>
                <a:spcPts val="1200"/>
              </a:spcAft>
              <a:buClr>
                <a:srgbClr val="94A545"/>
              </a:buClr>
              <a:buFont typeface="Arial" panose="020B0604020202020204" pitchFamily="34" charset="0"/>
              <a:buNone/>
            </a:pPr>
            <a:endParaRPr lang="en-US" altLang="en-US" sz="2800">
              <a:solidFill>
                <a:schemeClr val="tx2"/>
              </a:solidFill>
              <a:ea typeface="ＭＳ Ｐゴシック" pitchFamily="34" charset="-128"/>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8">
            <a:extLst>
              <a:ext uri="{FF2B5EF4-FFF2-40B4-BE49-F238E27FC236}">
                <a16:creationId xmlns:a16="http://schemas.microsoft.com/office/drawing/2014/main" id="{CBDE48EA-4803-493B-BF8F-A9A691F44683}"/>
              </a:ext>
            </a:extLst>
          </p:cNvPr>
          <p:cNvSpPr>
            <a:spLocks noChangeArrowheads="1"/>
          </p:cNvSpPr>
          <p:nvPr/>
        </p:nvSpPr>
        <p:spPr bwMode="auto">
          <a:xfrm>
            <a:off x="381000" y="9906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solidFill>
                  <a:schemeClr val="tx2"/>
                </a:solidFill>
                <a:ea typeface="ＭＳ Ｐゴシック" pitchFamily="34" charset="-128"/>
              </a:rPr>
              <a:t>Does </a:t>
            </a:r>
            <a:r>
              <a:rPr lang="en-US" altLang="en-US" sz="3600" b="1" u="sng">
                <a:solidFill>
                  <a:schemeClr val="tx2"/>
                </a:solidFill>
                <a:ea typeface="ＭＳ Ｐゴシック" pitchFamily="34" charset="-128"/>
              </a:rPr>
              <a:t>Your</a:t>
            </a:r>
            <a:r>
              <a:rPr lang="en-US" altLang="en-US" sz="3600" b="1">
                <a:solidFill>
                  <a:schemeClr val="tx2"/>
                </a:solidFill>
                <a:ea typeface="ＭＳ Ｐゴシック" pitchFamily="34" charset="-128"/>
              </a:rPr>
              <a:t> Town Have A Code of Ethics?</a:t>
            </a:r>
          </a:p>
        </p:txBody>
      </p:sp>
      <p:sp>
        <p:nvSpPr>
          <p:cNvPr id="41987" name="Rectangle 9">
            <a:extLst>
              <a:ext uri="{FF2B5EF4-FFF2-40B4-BE49-F238E27FC236}">
                <a16:creationId xmlns:a16="http://schemas.microsoft.com/office/drawing/2014/main" id="{1CA8FCD6-D0CD-4FC1-8480-818464F5563D}"/>
              </a:ext>
            </a:extLst>
          </p:cNvPr>
          <p:cNvSpPr>
            <a:spLocks noChangeArrowheads="1"/>
          </p:cNvSpPr>
          <p:nvPr/>
        </p:nvSpPr>
        <p:spPr bwMode="auto">
          <a:xfrm>
            <a:off x="533400" y="220980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ts val="1200"/>
              </a:spcAft>
            </a:pPr>
            <a:r>
              <a:rPr lang="en-US" altLang="en-US" sz="2800">
                <a:solidFill>
                  <a:schemeClr val="tx2"/>
                </a:solidFill>
                <a:ea typeface="ＭＳ Ｐゴシック" pitchFamily="34" charset="-128"/>
              </a:rPr>
              <a:t>Town Policy: Many towns prescribe ethical standards of conduct for public officials and employees.</a:t>
            </a:r>
          </a:p>
          <a:p>
            <a:pPr eaLnBrk="1" hangingPunct="1">
              <a:lnSpc>
                <a:spcPct val="120000"/>
              </a:lnSpc>
              <a:spcBef>
                <a:spcPct val="0"/>
              </a:spcBef>
              <a:spcAft>
                <a:spcPts val="1200"/>
              </a:spcAft>
            </a:pPr>
            <a:r>
              <a:rPr lang="en-US" altLang="en-US" sz="2800">
                <a:solidFill>
                  <a:schemeClr val="tx2"/>
                </a:solidFill>
                <a:ea typeface="ＭＳ Ｐゴシック" pitchFamily="34" charset="-128"/>
              </a:rPr>
              <a:t>Town Charter</a:t>
            </a:r>
          </a:p>
          <a:p>
            <a:pPr eaLnBrk="1" hangingPunct="1">
              <a:lnSpc>
                <a:spcPct val="120000"/>
              </a:lnSpc>
              <a:spcBef>
                <a:spcPct val="0"/>
              </a:spcBef>
              <a:spcAft>
                <a:spcPts val="1200"/>
              </a:spcAft>
            </a:pPr>
            <a:r>
              <a:rPr lang="en-US" altLang="en-US" sz="2800">
                <a:solidFill>
                  <a:schemeClr val="tx2"/>
                </a:solidFill>
                <a:ea typeface="ＭＳ Ｐゴシック" pitchFamily="34" charset="-128"/>
              </a:rPr>
              <a:t>Code of Ordinances</a:t>
            </a:r>
          </a:p>
        </p:txBody>
      </p:sp>
      <p:pic>
        <p:nvPicPr>
          <p:cNvPr id="41988" name="Picture 3">
            <a:extLst>
              <a:ext uri="{FF2B5EF4-FFF2-40B4-BE49-F238E27FC236}">
                <a16:creationId xmlns:a16="http://schemas.microsoft.com/office/drawing/2014/main" id="{1DCF0A6D-55DD-40BA-A5AB-BFEBE1941925}"/>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5334000" y="3810000"/>
            <a:ext cx="212407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8">
            <a:extLst>
              <a:ext uri="{FF2B5EF4-FFF2-40B4-BE49-F238E27FC236}">
                <a16:creationId xmlns:a16="http://schemas.microsoft.com/office/drawing/2014/main" id="{CBAE5F30-F24A-421F-AD8E-C9A1612A8C03}"/>
              </a:ext>
            </a:extLst>
          </p:cNvPr>
          <p:cNvSpPr>
            <a:spLocks noChangeArrowheads="1"/>
          </p:cNvSpPr>
          <p:nvPr/>
        </p:nvSpPr>
        <p:spPr bwMode="auto">
          <a:xfrm>
            <a:off x="230311" y="457200"/>
            <a:ext cx="85883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chemeClr val="tx2"/>
                </a:solidFill>
                <a:ea typeface="ＭＳ Ｐゴシック" pitchFamily="34" charset="-128"/>
              </a:rPr>
              <a:t>New Britain Ethics Code:  </a:t>
            </a:r>
            <a:r>
              <a:rPr lang="en-US" altLang="en-US" sz="2400" b="1">
                <a:solidFill>
                  <a:schemeClr val="tx2"/>
                </a:solidFill>
                <a:ea typeface="ＭＳ Ｐゴシック" pitchFamily="34" charset="-128"/>
              </a:rPr>
              <a:t>Article VI; Chapter 2</a:t>
            </a:r>
          </a:p>
        </p:txBody>
      </p:sp>
      <p:sp>
        <p:nvSpPr>
          <p:cNvPr id="44035" name="Rectangle 9">
            <a:extLst>
              <a:ext uri="{FF2B5EF4-FFF2-40B4-BE49-F238E27FC236}">
                <a16:creationId xmlns:a16="http://schemas.microsoft.com/office/drawing/2014/main" id="{8F384CC9-1C60-4DD3-A9A6-AC816B0B27E6}"/>
              </a:ext>
            </a:extLst>
          </p:cNvPr>
          <p:cNvSpPr>
            <a:spLocks noChangeArrowheads="1"/>
          </p:cNvSpPr>
          <p:nvPr/>
        </p:nvSpPr>
        <p:spPr bwMode="auto">
          <a:xfrm>
            <a:off x="630114" y="1371600"/>
            <a:ext cx="82835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ctr"/>
            <a:r>
              <a:rPr lang="en-US" altLang="en-US" sz="2000" b="1">
                <a:solidFill>
                  <a:schemeClr val="tx2"/>
                </a:solidFill>
                <a:latin typeface="Open Sans" charset="0"/>
              </a:rPr>
              <a:t>Sec. 2-446. - Title and purpose.</a:t>
            </a:r>
          </a:p>
          <a:p>
            <a:pPr fontAlgn="ctr"/>
            <a:r>
              <a:rPr lang="en-US" altLang="en-US" sz="2000" b="1">
                <a:solidFill>
                  <a:schemeClr val="tx2"/>
                </a:solidFill>
                <a:latin typeface="Open Sans" charset="0"/>
              </a:rPr>
              <a:t> </a:t>
            </a:r>
            <a:r>
              <a:rPr lang="en-US" altLang="en-US" sz="2000">
                <a:solidFill>
                  <a:schemeClr val="tx2"/>
                </a:solidFill>
                <a:latin typeface="Open Sans" charset="0"/>
              </a:rPr>
              <a:t>This section shall be known and referred to as the "Code of Ethics of the City of New Britain."</a:t>
            </a:r>
          </a:p>
          <a:p>
            <a:r>
              <a:rPr lang="en-US" altLang="en-US" sz="2000">
                <a:solidFill>
                  <a:schemeClr val="tx2"/>
                </a:solidFill>
                <a:latin typeface="Open Sans" charset="0"/>
              </a:rPr>
              <a:t>The purpose of this Code of Ethics is to establish and maintain high standards of honesty, integrity, and impartiality for the mayor and for all elected and appointed officials in the City of New Britain.</a:t>
            </a:r>
          </a:p>
          <a:p>
            <a:endParaRPr lang="en-US" altLang="en-US" sz="2000">
              <a:solidFill>
                <a:schemeClr val="tx2"/>
              </a:solidFill>
              <a:latin typeface="Open Sans" charset="0"/>
            </a:endParaRPr>
          </a:p>
          <a:p>
            <a:pPr fontAlgn="ctr"/>
            <a:r>
              <a:rPr lang="en-US" altLang="en-US" sz="2000" b="1">
                <a:solidFill>
                  <a:schemeClr val="tx2"/>
                </a:solidFill>
                <a:latin typeface="Open Sans" charset="0"/>
              </a:rPr>
              <a:t>Sec. 2-448. - Purpose of the Code of Ethics. </a:t>
            </a:r>
          </a:p>
          <a:p>
            <a:pPr fontAlgn="ctr"/>
            <a:r>
              <a:rPr lang="en-US" altLang="en-US" sz="2000">
                <a:solidFill>
                  <a:schemeClr val="tx2"/>
                </a:solidFill>
                <a:latin typeface="Open Sans" charset="0"/>
              </a:rPr>
              <a:t>(a)  Every official and employee shall avoid the participation in a private interest or relationship, which conflicts with his/her public duty and shall avoid any conduct or actions in any matter in which his/her participation would tend to undermine public confidence.</a:t>
            </a:r>
          </a:p>
          <a:p>
            <a:pPr fontAlgn="ctr"/>
            <a:r>
              <a:rPr lang="en-US" altLang="en-US" sz="2000">
                <a:solidFill>
                  <a:schemeClr val="tx2"/>
                </a:solidFill>
                <a:latin typeface="Open Sans" charset="0"/>
              </a:rPr>
              <a:t>(b)  Only an action by an official or employee in violation of the provisions set forth in </a:t>
            </a:r>
            <a:r>
              <a:rPr lang="en-US" altLang="en-US" sz="2000" u="sng">
                <a:solidFill>
                  <a:schemeClr val="tx2"/>
                </a:solidFill>
                <a:latin typeface="Open Sans" charset="0"/>
              </a:rPr>
              <a:t>section 2-449</a:t>
            </a:r>
            <a:r>
              <a:rPr lang="en-US" altLang="en-US" sz="2000">
                <a:solidFill>
                  <a:schemeClr val="tx2"/>
                </a:solidFill>
                <a:latin typeface="Open Sans" charset="0"/>
              </a:rPr>
              <a:t> shall constitute a violation of the Code of Ethics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4">
            <a:extLst>
              <a:ext uri="{FF2B5EF4-FFF2-40B4-BE49-F238E27FC236}">
                <a16:creationId xmlns:a16="http://schemas.microsoft.com/office/drawing/2014/main" id="{BD2E38CC-F156-49AD-9300-A4EF7E4C8ED3}"/>
              </a:ext>
            </a:extLst>
          </p:cNvPr>
          <p:cNvSpPr/>
          <p:nvPr/>
        </p:nvSpPr>
        <p:spPr bwMode="auto">
          <a:xfrm>
            <a:off x="304800" y="2362200"/>
            <a:ext cx="8686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1600" b="1">
                <a:solidFill>
                  <a:schemeClr val="tx2"/>
                </a:solidFill>
              </a:rPr>
              <a:t>KARI L. OLSON</a:t>
            </a:r>
          </a:p>
          <a:p>
            <a:pPr eaLnBrk="1" hangingPunct="1">
              <a:spcBef>
                <a:spcPct val="0"/>
              </a:spcBef>
              <a:buFont typeface="Arial" panose="020B0604020202020204" pitchFamily="34" charset="0"/>
              <a:buNone/>
            </a:pPr>
            <a:r>
              <a:rPr lang="en-US" altLang="en-US" sz="1600">
                <a:solidFill>
                  <a:schemeClr val="tx2"/>
                </a:solidFill>
              </a:rPr>
              <a:t>Ms. Olson is a partner in the firm's Litigation Department and chair of the firm’s Municipal and Land Use practice groups. She received her B.S., Cum Laude, from the University of Connecticut and, in 1998, her J.D. with High Honors from the University of Connecticut School of Law.  She was admitted to the Connecticut Bar in 1998. Ms. Olson concentrates her practice in general municipal law and land use litigation. She represents municipalities in all matters of municipal concern and governance. Listed in </a:t>
            </a:r>
            <a:r>
              <a:rPr lang="en-US" altLang="en-US" sz="1600">
                <a:solidFill>
                  <a:srgbClr val="00B0F0"/>
                </a:solidFill>
              </a:rPr>
              <a:t>The Best Lawyers in America® in the area of Land Use and Zoning (Copyright 2019 by Woodward/White, Inc., Aiken, SC)</a:t>
            </a:r>
          </a:p>
        </p:txBody>
      </p:sp>
      <p:sp>
        <p:nvSpPr>
          <p:cNvPr id="5" name="Title 2">
            <a:extLst>
              <a:ext uri="{FF2B5EF4-FFF2-40B4-BE49-F238E27FC236}">
                <a16:creationId xmlns:a16="http://schemas.microsoft.com/office/drawing/2014/main" id="{272D3307-7631-4316-B271-4BA432B9EB92}"/>
              </a:ext>
            </a:extLst>
          </p:cNvPr>
          <p:cNvSpPr/>
          <p:nvPr/>
        </p:nvSpPr>
        <p:spPr bwMode="auto">
          <a:xfrm>
            <a:off x="228600" y="1295400"/>
            <a:ext cx="830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chemeClr val="tx2"/>
                </a:solidFill>
              </a:rPr>
              <a:t>Speaker</a:t>
            </a:r>
            <a:r>
              <a:rPr lang="en-US" altLang="en-US" sz="4000">
                <a:solidFill>
                  <a:schemeClr val="tx2"/>
                </a:solidFill>
              </a:rPr>
              <a: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63DB123-370A-4A35-9226-DA3EC867A927}"/>
              </a:ext>
            </a:extLst>
          </p:cNvPr>
          <p:cNvSpPr>
            <a:spLocks noGrp="1"/>
          </p:cNvSpPr>
          <p:nvPr>
            <p:ph type="title" idx="4294967295"/>
          </p:nvPr>
        </p:nvSpPr>
        <p:spPr>
          <a:xfrm>
            <a:off x="152400" y="685800"/>
            <a:ext cx="8991600" cy="838201"/>
          </a:xfrm>
          <a:noFill/>
        </p:spPr>
        <p:txBody>
          <a:bodyPr/>
          <a:lstStyle/>
          <a:p>
            <a:pPr algn="l"/>
            <a:r>
              <a:rPr lang="en-US" altLang="en-US" sz="3600" b="1">
                <a:solidFill>
                  <a:schemeClr val="tx2"/>
                </a:solidFill>
              </a:rPr>
              <a:t>Does </a:t>
            </a:r>
            <a:r>
              <a:rPr lang="en-US" altLang="en-US" sz="3600" b="1" u="sng">
                <a:solidFill>
                  <a:schemeClr val="tx2"/>
                </a:solidFill>
              </a:rPr>
              <a:t>Your</a:t>
            </a:r>
            <a:r>
              <a:rPr lang="en-US" altLang="en-US" sz="3600" b="1">
                <a:solidFill>
                  <a:schemeClr val="tx2"/>
                </a:solidFill>
              </a:rPr>
              <a:t> Town Have An Ethics Board?</a:t>
            </a:r>
          </a:p>
        </p:txBody>
      </p:sp>
      <p:sp>
        <p:nvSpPr>
          <p:cNvPr id="46083" name="Content Placeholder 2">
            <a:extLst>
              <a:ext uri="{FF2B5EF4-FFF2-40B4-BE49-F238E27FC236}">
                <a16:creationId xmlns:a16="http://schemas.microsoft.com/office/drawing/2014/main" id="{0AB44594-9905-46EB-9EE4-FD9658AAF019}"/>
              </a:ext>
            </a:extLst>
          </p:cNvPr>
          <p:cNvSpPr>
            <a:spLocks noChangeArrowheads="1"/>
          </p:cNvSpPr>
          <p:nvPr/>
        </p:nvSpPr>
        <p:spPr bwMode="auto">
          <a:xfrm>
            <a:off x="457200" y="2322330"/>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nSpc>
                <a:spcPct val="120000"/>
              </a:lnSpc>
              <a:spcBef>
                <a:spcPct val="0"/>
              </a:spcBef>
              <a:spcAft>
                <a:spcPts val="1200"/>
              </a:spcAft>
            </a:pPr>
            <a:r>
              <a:rPr lang="en-US" altLang="en-US" sz="2400">
                <a:solidFill>
                  <a:schemeClr val="tx2"/>
                </a:solidFill>
                <a:ea typeface="ＭＳ Ｐゴシック" pitchFamily="34" charset="-128"/>
              </a:rPr>
              <a:t>Any town, city, district, or borough may, by charter provision or ordinance, establish a board, commission, council, committee or other agency to investigate allegations of unethical conduct, corrupting influence or illegal activities levied against any official, officer or employee of such town, city, district or borough. See Conn. Gen. Stat. § 7-148h.</a:t>
            </a:r>
          </a:p>
          <a:p>
            <a:pPr>
              <a:lnSpc>
                <a:spcPct val="120000"/>
              </a:lnSpc>
              <a:spcBef>
                <a:spcPct val="0"/>
              </a:spcBef>
              <a:spcAft>
                <a:spcPts val="1200"/>
              </a:spcAft>
            </a:pPr>
            <a:r>
              <a:rPr lang="en-US" altLang="en-US" sz="2400">
                <a:solidFill>
                  <a:schemeClr val="tx2"/>
                </a:solidFill>
                <a:ea typeface="ＭＳ Ｐゴシック" pitchFamily="34" charset="-128"/>
              </a:rPr>
              <a:t>Are there restrictions on who can be members?</a:t>
            </a:r>
          </a:p>
          <a:p>
            <a:pPr>
              <a:lnSpc>
                <a:spcPct val="120000"/>
              </a:lnSpc>
              <a:spcBef>
                <a:spcPct val="0"/>
              </a:spcBef>
              <a:spcAft>
                <a:spcPts val="1200"/>
              </a:spcAft>
              <a:buClr>
                <a:srgbClr val="94A545"/>
              </a:buClr>
            </a:pPr>
            <a:endParaRPr lang="en-US" altLang="en-US" sz="2400">
              <a:solidFill>
                <a:schemeClr val="tx2"/>
              </a:solidFill>
              <a:ea typeface="ＭＳ Ｐゴシック" pitchFamily="34" charset="-128"/>
            </a:endParaRPr>
          </a:p>
        </p:txBody>
      </p:sp>
      <p:pic>
        <p:nvPicPr>
          <p:cNvPr id="46084" name="Picture 4">
            <a:extLst>
              <a:ext uri="{FF2B5EF4-FFF2-40B4-BE49-F238E27FC236}">
                <a16:creationId xmlns:a16="http://schemas.microsoft.com/office/drawing/2014/main" id="{A9ACB60B-C239-461C-96B0-B0B4C2609AA3}"/>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43200" y="1358717"/>
            <a:ext cx="3182937" cy="96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7F0E6CF-CD14-4686-910D-06B99693DCFF}"/>
              </a:ext>
            </a:extLst>
          </p:cNvPr>
          <p:cNvSpPr>
            <a:spLocks noGrp="1"/>
          </p:cNvSpPr>
          <p:nvPr>
            <p:ph type="title" idx="4294967295"/>
          </p:nvPr>
        </p:nvSpPr>
        <p:spPr>
          <a:xfrm>
            <a:off x="117231" y="838200"/>
            <a:ext cx="8915400" cy="755650"/>
          </a:xfrm>
          <a:noFill/>
        </p:spPr>
        <p:txBody>
          <a:bodyPr/>
          <a:lstStyle/>
          <a:p>
            <a:pPr algn="l"/>
            <a:r>
              <a:rPr lang="en-US" altLang="en-US" sz="3200" b="1">
                <a:solidFill>
                  <a:schemeClr val="tx2"/>
                </a:solidFill>
              </a:rPr>
              <a:t>New Britain Ethics Board</a:t>
            </a:r>
          </a:p>
        </p:txBody>
      </p:sp>
      <p:sp>
        <p:nvSpPr>
          <p:cNvPr id="48131" name="Content Placeholder 2">
            <a:extLst>
              <a:ext uri="{FF2B5EF4-FFF2-40B4-BE49-F238E27FC236}">
                <a16:creationId xmlns:a16="http://schemas.microsoft.com/office/drawing/2014/main" id="{D84E1291-1677-472A-86BE-10DE491AF3A7}"/>
              </a:ext>
            </a:extLst>
          </p:cNvPr>
          <p:cNvSpPr>
            <a:spLocks noChangeArrowheads="1"/>
          </p:cNvSpPr>
          <p:nvPr/>
        </p:nvSpPr>
        <p:spPr bwMode="auto">
          <a:xfrm>
            <a:off x="104531" y="1716087"/>
            <a:ext cx="8928100" cy="514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fontAlgn="ctr"/>
            <a:r>
              <a:rPr lang="en-US" altLang="en-US" sz="2400" b="1">
                <a:solidFill>
                  <a:schemeClr val="tx2"/>
                </a:solidFill>
                <a:latin typeface="Open Sans" charset="0"/>
              </a:rPr>
              <a:t>Sec. 2-461. - Members; appointment; qualifications; vacancies; political activity.</a:t>
            </a:r>
          </a:p>
          <a:p>
            <a:pPr fontAlgn="ctr"/>
            <a:r>
              <a:rPr lang="en-US" altLang="en-US" sz="1100">
                <a:solidFill>
                  <a:schemeClr val="tx2"/>
                </a:solidFill>
                <a:latin typeface="Open Sans" charset="0"/>
              </a:rPr>
              <a:t>(a) There shall be a board of ethics consisting of five (5) members. All members shall be appointed by the mayor in accordance with subsections 5-2(e) and 7-1(b) of the City Charter. The members shall be appointed for a term of three (3) years, provided that members may continue in office until a successor has been appointed. Appointments shall be subject to 9—167a of the Connecticut General Statutes.</a:t>
            </a:r>
          </a:p>
          <a:p>
            <a:pPr fontAlgn="ctr"/>
            <a:endParaRPr lang="en-US" altLang="en-US" sz="1100">
              <a:solidFill>
                <a:schemeClr val="tx2"/>
              </a:solidFill>
              <a:latin typeface="Open Sans" charset="0"/>
            </a:endParaRPr>
          </a:p>
          <a:p>
            <a:pPr fontAlgn="ctr"/>
            <a:r>
              <a:rPr lang="en-US" altLang="en-US" sz="1100">
                <a:solidFill>
                  <a:schemeClr val="tx2"/>
                </a:solidFill>
                <a:latin typeface="Open Sans" charset="0"/>
              </a:rPr>
              <a:t>(b) All members shall be residents of the city. No member shall:</a:t>
            </a:r>
          </a:p>
          <a:p>
            <a:pPr fontAlgn="ctr"/>
            <a:r>
              <a:rPr lang="en-US" altLang="en-US" sz="1100">
                <a:solidFill>
                  <a:schemeClr val="tx2"/>
                </a:solidFill>
                <a:latin typeface="Open Sans" charset="0"/>
              </a:rPr>
              <a:t>(1) Hold or campaign for any public office;</a:t>
            </a:r>
          </a:p>
          <a:p>
            <a:r>
              <a:rPr lang="en-US" altLang="en-US" sz="1100">
                <a:solidFill>
                  <a:schemeClr val="tx2"/>
                </a:solidFill>
                <a:latin typeface="Open Sans" charset="0"/>
              </a:rPr>
              <a:t>(2) Have held public office or have been a candidate for public office for a one-year period prior to appointment; </a:t>
            </a:r>
          </a:p>
          <a:p>
            <a:r>
              <a:rPr lang="en-US" altLang="en-US" sz="1100">
                <a:solidFill>
                  <a:schemeClr val="tx2"/>
                </a:solidFill>
                <a:latin typeface="Open Sans" charset="0"/>
              </a:rPr>
              <a:t>(3) Hold office in any political party or political committee;</a:t>
            </a:r>
          </a:p>
          <a:p>
            <a:r>
              <a:rPr lang="en-US" altLang="en-US" sz="1100">
                <a:solidFill>
                  <a:schemeClr val="tx2"/>
                </a:solidFill>
                <a:latin typeface="Open Sans" charset="0"/>
              </a:rPr>
              <a:t>(4) Serve as a member of any other municipal agency;</a:t>
            </a:r>
          </a:p>
          <a:p>
            <a:r>
              <a:rPr lang="en-US" altLang="en-US" sz="1100">
                <a:solidFill>
                  <a:schemeClr val="tx2"/>
                </a:solidFill>
                <a:latin typeface="Open Sans" charset="0"/>
              </a:rPr>
              <a:t>(5) Be a public official or public employee of the municipality or an official or employee of a quasi-public agency of the municipality; or;</a:t>
            </a:r>
          </a:p>
          <a:p>
            <a:r>
              <a:rPr lang="en-US" altLang="en-US" sz="1100">
                <a:solidFill>
                  <a:schemeClr val="tx2"/>
                </a:solidFill>
                <a:latin typeface="Open Sans" charset="0"/>
              </a:rPr>
              <a:t>(6) Any immediate family member of any official or employee.</a:t>
            </a:r>
          </a:p>
          <a:p>
            <a:pPr>
              <a:buFont typeface="Arial" panose="020B0604020202020204" pitchFamily="34" charset="0"/>
              <a:buNone/>
            </a:pPr>
            <a:endParaRPr lang="en-US" altLang="en-US" sz="1100">
              <a:solidFill>
                <a:schemeClr val="tx2"/>
              </a:solidFill>
              <a:latin typeface="Open Sans" charset="0"/>
            </a:endParaRPr>
          </a:p>
          <a:p>
            <a:r>
              <a:rPr lang="en-US" altLang="en-US" sz="1100">
                <a:solidFill>
                  <a:schemeClr val="tx2"/>
                </a:solidFill>
                <a:latin typeface="Open Sans" charset="0"/>
              </a:rPr>
              <a:t>(c) (1)  Although any member of the board shall have an unrestricted right to vote, make political contributions, attend fundraising or other political events, no member or employee shall publicly support any candidate for any municipal office subject to the board's jurisdiction. An individual would be publicly supporting a candidate by, for example, volunteering as a campaign worker, giving a speech at a political event or formally endorsing a candidate; </a:t>
            </a:r>
          </a:p>
          <a:p>
            <a:r>
              <a:rPr lang="en-US" altLang="en-US" sz="1100">
                <a:solidFill>
                  <a:schemeClr val="tx2"/>
                </a:solidFill>
                <a:latin typeface="Open Sans" charset="0"/>
              </a:rPr>
              <a:t>(2) No candidate for political office may disseminate information which indicates that a board member supports his or her candidacy</a:t>
            </a:r>
            <a:r>
              <a:rPr lang="en-US" altLang="en-US" sz="2400">
                <a:solidFill>
                  <a:schemeClr val="tx2"/>
                </a:solidFill>
                <a:latin typeface="Open Sans" charset="0"/>
              </a:rPr>
              <a: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6AB10E16-03B0-4AC3-B0BA-30651831CB8E}"/>
              </a:ext>
            </a:extLst>
          </p:cNvPr>
          <p:cNvSpPr>
            <a:spLocks noGrp="1"/>
          </p:cNvSpPr>
          <p:nvPr>
            <p:ph type="title" idx="4294967295"/>
          </p:nvPr>
        </p:nvSpPr>
        <p:spPr>
          <a:xfrm>
            <a:off x="304800" y="1093788"/>
            <a:ext cx="8686800" cy="1143000"/>
          </a:xfrm>
          <a:noFill/>
        </p:spPr>
        <p:txBody>
          <a:bodyPr/>
          <a:lstStyle/>
          <a:p>
            <a:pPr algn="l"/>
            <a:r>
              <a:rPr lang="en-US" altLang="en-US" sz="3200" b="1">
                <a:solidFill>
                  <a:schemeClr val="tx2"/>
                </a:solidFill>
              </a:rPr>
              <a:t>WHAT EVERY GOOD MUNICIPAL ETHICS CODE SHOULD HAVE</a:t>
            </a:r>
          </a:p>
        </p:txBody>
      </p:sp>
      <p:sp>
        <p:nvSpPr>
          <p:cNvPr id="50179" name="Content Placeholder 2">
            <a:extLst>
              <a:ext uri="{FF2B5EF4-FFF2-40B4-BE49-F238E27FC236}">
                <a16:creationId xmlns:a16="http://schemas.microsoft.com/office/drawing/2014/main" id="{91702EFF-1741-41E6-9EC1-38228A8328EC}"/>
              </a:ext>
            </a:extLst>
          </p:cNvPr>
          <p:cNvSpPr>
            <a:spLocks noGrp="1"/>
          </p:cNvSpPr>
          <p:nvPr>
            <p:ph idx="4294967295"/>
          </p:nvPr>
        </p:nvSpPr>
        <p:spPr>
          <a:xfrm>
            <a:off x="304800" y="2514600"/>
            <a:ext cx="8534400" cy="4114800"/>
          </a:xfrm>
        </p:spPr>
        <p:txBody>
          <a:bodyPr/>
          <a:lstStyle/>
          <a:p>
            <a:pPr>
              <a:lnSpc>
                <a:spcPct val="150000"/>
              </a:lnSpc>
            </a:pPr>
            <a:r>
              <a:rPr lang="en-US" altLang="en-US" sz="2100">
                <a:solidFill>
                  <a:schemeClr val="tx2"/>
                </a:solidFill>
              </a:rPr>
              <a:t>General Application</a:t>
            </a:r>
          </a:p>
          <a:p>
            <a:pPr>
              <a:lnSpc>
                <a:spcPct val="150000"/>
              </a:lnSpc>
            </a:pPr>
            <a:r>
              <a:rPr lang="en-US" altLang="en-US" sz="2100">
                <a:solidFill>
                  <a:schemeClr val="tx2"/>
                </a:solidFill>
              </a:rPr>
              <a:t>Clear and concise standards regarding conflicts of interest</a:t>
            </a:r>
          </a:p>
          <a:p>
            <a:pPr>
              <a:lnSpc>
                <a:spcPct val="150000"/>
              </a:lnSpc>
            </a:pPr>
            <a:r>
              <a:rPr lang="en-US" altLang="en-US" sz="2100">
                <a:solidFill>
                  <a:schemeClr val="tx2"/>
                </a:solidFill>
              </a:rPr>
              <a:t>Avenue for assistance</a:t>
            </a:r>
          </a:p>
          <a:p>
            <a:pPr>
              <a:lnSpc>
                <a:spcPct val="150000"/>
              </a:lnSpc>
            </a:pPr>
            <a:r>
              <a:rPr lang="en-US" altLang="en-US" sz="2100">
                <a:solidFill>
                  <a:schemeClr val="tx2"/>
                </a:solidFill>
              </a:rPr>
              <a:t>Policy or process for implementing</a:t>
            </a:r>
          </a:p>
          <a:p>
            <a:pPr>
              <a:lnSpc>
                <a:spcPct val="150000"/>
              </a:lnSpc>
            </a:pPr>
            <a:r>
              <a:rPr lang="en-US" altLang="en-US" sz="2100">
                <a:solidFill>
                  <a:schemeClr val="tx2"/>
                </a:solidFill>
              </a:rPr>
              <a:t>Opportunity for redress</a:t>
            </a:r>
          </a:p>
          <a:p>
            <a:pPr>
              <a:lnSpc>
                <a:spcPct val="90000"/>
              </a:lnSpc>
              <a:buFont typeface="Arial" panose="020B0604020202020204" pitchFamily="34" charset="0"/>
              <a:buNone/>
            </a:pPr>
            <a:endParaRPr lang="en-US" altLang="en-US" sz="2100">
              <a:solidFill>
                <a:schemeClr val="tx2"/>
              </a:solidFill>
            </a:endParaRPr>
          </a:p>
          <a:p>
            <a:pPr>
              <a:lnSpc>
                <a:spcPct val="90000"/>
              </a:lnSpc>
              <a:buFont typeface="Arial" panose="020B0604020202020204" pitchFamily="34" charset="0"/>
              <a:buNone/>
            </a:pPr>
            <a:endParaRPr lang="en-US" altLang="en-US" sz="2100">
              <a:solidFill>
                <a:schemeClr val="tx2"/>
              </a:solidFill>
            </a:endParaRPr>
          </a:p>
          <a:p>
            <a:pPr>
              <a:lnSpc>
                <a:spcPct val="90000"/>
              </a:lnSpc>
              <a:buFont typeface="Arial" panose="020B0604020202020204" pitchFamily="34" charset="0"/>
              <a:buNone/>
            </a:pPr>
            <a:r>
              <a:rPr lang="en-US" altLang="en-US" sz="2100">
                <a:solidFill>
                  <a:schemeClr val="tx2"/>
                </a:solidFill>
              </a:rPr>
              <a:t> </a:t>
            </a:r>
          </a:p>
        </p:txBody>
      </p:sp>
      <p:pic>
        <p:nvPicPr>
          <p:cNvPr id="50180" name="Picture 3">
            <a:extLst>
              <a:ext uri="{FF2B5EF4-FFF2-40B4-BE49-F238E27FC236}">
                <a16:creationId xmlns:a16="http://schemas.microsoft.com/office/drawing/2014/main" id="{3CE72F28-1CFD-4B75-AF9C-D67BD0AA2748}"/>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6705600" y="2895600"/>
            <a:ext cx="19113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6D8586C9-A649-4D27-936B-DE502E69C4B5}"/>
              </a:ext>
            </a:extLst>
          </p:cNvPr>
          <p:cNvSpPr>
            <a:spLocks noGrp="1"/>
          </p:cNvSpPr>
          <p:nvPr>
            <p:ph type="title" idx="4294967295"/>
          </p:nvPr>
        </p:nvSpPr>
        <p:spPr>
          <a:xfrm>
            <a:off x="152400" y="863784"/>
            <a:ext cx="8686800" cy="1143000"/>
          </a:xfrm>
          <a:noFill/>
        </p:spPr>
        <p:txBody>
          <a:bodyPr/>
          <a:lstStyle/>
          <a:p>
            <a:pPr algn="l"/>
            <a:r>
              <a:rPr lang="en-US" altLang="en-US" sz="3200" b="1">
                <a:solidFill>
                  <a:schemeClr val="tx2"/>
                </a:solidFill>
              </a:rPr>
              <a:t>GENERAL APPLICATION – TO WHOM DOES THE CODE APPLY?</a:t>
            </a:r>
          </a:p>
        </p:txBody>
      </p:sp>
      <p:sp>
        <p:nvSpPr>
          <p:cNvPr id="52227" name="Content Placeholder 2">
            <a:extLst>
              <a:ext uri="{FF2B5EF4-FFF2-40B4-BE49-F238E27FC236}">
                <a16:creationId xmlns:a16="http://schemas.microsoft.com/office/drawing/2014/main" id="{32A570B0-F6D6-49C5-A76B-DD1F901237C0}"/>
              </a:ext>
            </a:extLst>
          </p:cNvPr>
          <p:cNvSpPr>
            <a:spLocks noGrp="1"/>
          </p:cNvSpPr>
          <p:nvPr>
            <p:ph idx="4294967295"/>
          </p:nvPr>
        </p:nvSpPr>
        <p:spPr>
          <a:xfrm>
            <a:off x="228600" y="2284413"/>
            <a:ext cx="8534400" cy="3811587"/>
          </a:xfrm>
        </p:spPr>
        <p:txBody>
          <a:bodyPr/>
          <a:lstStyle/>
          <a:p>
            <a:pPr>
              <a:lnSpc>
                <a:spcPct val="100000"/>
              </a:lnSpc>
            </a:pPr>
            <a:r>
              <a:rPr lang="en-US" altLang="en-US" sz="2100">
                <a:solidFill>
                  <a:schemeClr val="tx2"/>
                </a:solidFill>
              </a:rPr>
              <a:t>Elected Officials</a:t>
            </a:r>
          </a:p>
          <a:p>
            <a:pPr>
              <a:lnSpc>
                <a:spcPct val="100000"/>
              </a:lnSpc>
            </a:pPr>
            <a:r>
              <a:rPr lang="en-US" altLang="en-US" sz="2100">
                <a:solidFill>
                  <a:schemeClr val="tx2"/>
                </a:solidFill>
              </a:rPr>
              <a:t>Appointed Officials</a:t>
            </a:r>
          </a:p>
          <a:p>
            <a:pPr marL="457200" lvl="1" indent="0">
              <a:lnSpc>
                <a:spcPct val="100000"/>
              </a:lnSpc>
            </a:pPr>
            <a:r>
              <a:rPr lang="en-US" altLang="en-US" sz="1700">
                <a:solidFill>
                  <a:schemeClr val="tx2"/>
                </a:solidFill>
              </a:rPr>
              <a:t>Boards</a:t>
            </a:r>
          </a:p>
          <a:p>
            <a:pPr marL="457200" lvl="1" indent="0">
              <a:lnSpc>
                <a:spcPct val="100000"/>
              </a:lnSpc>
            </a:pPr>
            <a:r>
              <a:rPr lang="en-US" altLang="en-US" sz="1700">
                <a:solidFill>
                  <a:schemeClr val="tx2"/>
                </a:solidFill>
              </a:rPr>
              <a:t>Commissions</a:t>
            </a:r>
          </a:p>
          <a:p>
            <a:pPr marL="457200" lvl="1" indent="0">
              <a:lnSpc>
                <a:spcPct val="100000"/>
              </a:lnSpc>
            </a:pPr>
            <a:r>
              <a:rPr lang="en-US" altLang="en-US" sz="1700">
                <a:solidFill>
                  <a:schemeClr val="tx2"/>
                </a:solidFill>
              </a:rPr>
              <a:t>Committees</a:t>
            </a:r>
          </a:p>
          <a:p>
            <a:pPr>
              <a:lnSpc>
                <a:spcPct val="100000"/>
              </a:lnSpc>
            </a:pPr>
            <a:r>
              <a:rPr lang="en-US" altLang="en-US" sz="2100">
                <a:solidFill>
                  <a:schemeClr val="tx2"/>
                </a:solidFill>
              </a:rPr>
              <a:t>Employees</a:t>
            </a:r>
          </a:p>
          <a:p>
            <a:pPr>
              <a:lnSpc>
                <a:spcPct val="100000"/>
              </a:lnSpc>
            </a:pPr>
            <a:r>
              <a:rPr lang="en-US" altLang="en-US" sz="2100">
                <a:solidFill>
                  <a:schemeClr val="tx2"/>
                </a:solidFill>
              </a:rPr>
              <a:t>Independent Contractors</a:t>
            </a:r>
          </a:p>
          <a:p>
            <a:pPr>
              <a:lnSpc>
                <a:spcPct val="90000"/>
              </a:lnSpc>
              <a:buFont typeface="Arial" panose="020B0604020202020204" pitchFamily="34" charset="0"/>
              <a:buNone/>
            </a:pPr>
            <a:endParaRPr lang="en-US" altLang="en-US" sz="2100">
              <a:solidFill>
                <a:schemeClr val="tx2"/>
              </a:solidFill>
            </a:endParaRPr>
          </a:p>
          <a:p>
            <a:pPr>
              <a:lnSpc>
                <a:spcPct val="90000"/>
              </a:lnSpc>
              <a:buFont typeface="Arial" panose="020B0604020202020204" pitchFamily="34" charset="0"/>
              <a:buNone/>
            </a:pPr>
            <a:r>
              <a:rPr lang="en-US" altLang="en-US" sz="2100">
                <a:solidFill>
                  <a:schemeClr val="tx2"/>
                </a:solidFill>
              </a:rPr>
              <a:t> </a:t>
            </a:r>
          </a:p>
        </p:txBody>
      </p:sp>
      <p:pic>
        <p:nvPicPr>
          <p:cNvPr id="52228" name="Picture 2">
            <a:extLst>
              <a:ext uri="{FF2B5EF4-FFF2-40B4-BE49-F238E27FC236}">
                <a16:creationId xmlns:a16="http://schemas.microsoft.com/office/drawing/2014/main" id="{510F8A1C-7456-4EDA-93D1-A2490375664B}"/>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10000" y="2895600"/>
            <a:ext cx="4522788" cy="282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21ECC07-EB7D-4A3D-94FD-5ACE3826357B}"/>
              </a:ext>
            </a:extLst>
          </p:cNvPr>
          <p:cNvSpPr>
            <a:spLocks noGrp="1"/>
          </p:cNvSpPr>
          <p:nvPr>
            <p:ph type="title" idx="4294967295"/>
          </p:nvPr>
        </p:nvSpPr>
        <p:spPr>
          <a:xfrm>
            <a:off x="76200" y="914400"/>
            <a:ext cx="8991600" cy="633412"/>
          </a:xfrm>
          <a:noFill/>
        </p:spPr>
        <p:txBody>
          <a:bodyPr/>
          <a:lstStyle/>
          <a:p>
            <a:pPr algn="ctr"/>
            <a:r>
              <a:rPr lang="en-US" altLang="en-US" sz="3200" b="1">
                <a:solidFill>
                  <a:schemeClr val="tx2"/>
                </a:solidFill>
              </a:rPr>
              <a:t>New Britain Code Definitions; Section 2-447</a:t>
            </a:r>
          </a:p>
        </p:txBody>
      </p:sp>
      <p:sp>
        <p:nvSpPr>
          <p:cNvPr id="54275" name="Content Placeholder 2">
            <a:extLst>
              <a:ext uri="{FF2B5EF4-FFF2-40B4-BE49-F238E27FC236}">
                <a16:creationId xmlns:a16="http://schemas.microsoft.com/office/drawing/2014/main" id="{F2799E3E-DEAD-4719-87CC-07DF867576B2}"/>
              </a:ext>
            </a:extLst>
          </p:cNvPr>
          <p:cNvSpPr>
            <a:spLocks noGrp="1"/>
          </p:cNvSpPr>
          <p:nvPr>
            <p:ph idx="4294967295"/>
          </p:nvPr>
        </p:nvSpPr>
        <p:spPr>
          <a:xfrm>
            <a:off x="381000" y="1828800"/>
            <a:ext cx="8512175" cy="3733799"/>
          </a:xfrm>
        </p:spPr>
        <p:txBody>
          <a:bodyPr/>
          <a:lstStyle/>
          <a:p>
            <a:pPr>
              <a:lnSpc>
                <a:spcPct val="150000"/>
              </a:lnSpc>
            </a:pPr>
            <a:r>
              <a:rPr lang="en-US" altLang="en-US" sz="2000" i="1">
                <a:solidFill>
                  <a:schemeClr val="tx2"/>
                </a:solidFill>
                <a:latin typeface="Open Sans" charset="0"/>
              </a:rPr>
              <a:t>Official or employee</a:t>
            </a:r>
            <a:r>
              <a:rPr lang="en-US" altLang="en-US" sz="2000">
                <a:solidFill>
                  <a:schemeClr val="tx2"/>
                </a:solidFill>
                <a:latin typeface="Open Sans" charset="0"/>
              </a:rPr>
              <a:t> means any official, employee, agent, consultant or member, elected or appointed to, or retained by any city agency, whether paid or unpaid, whether permanent, temporary or provisional.</a:t>
            </a:r>
          </a:p>
          <a:p>
            <a:pPr marL="0" indent="0">
              <a:lnSpc>
                <a:spcPct val="150000"/>
              </a:lnSpc>
              <a:buNone/>
            </a:pPr>
            <a:endParaRPr lang="en-US" altLang="en-US" sz="2000">
              <a:solidFill>
                <a:schemeClr val="tx2"/>
              </a:solidFill>
              <a:latin typeface="Open Sans" charset="0"/>
            </a:endParaRPr>
          </a:p>
          <a:p>
            <a:pPr>
              <a:lnSpc>
                <a:spcPct val="150000"/>
              </a:lnSpc>
            </a:pPr>
            <a:r>
              <a:rPr lang="en-US" altLang="en-US" sz="2000" i="1">
                <a:solidFill>
                  <a:schemeClr val="tx2"/>
                </a:solidFill>
                <a:latin typeface="Open Sans" charset="0"/>
              </a:rPr>
              <a:t>City agency</a:t>
            </a:r>
            <a:r>
              <a:rPr lang="en-US" altLang="en-US" sz="2000">
                <a:solidFill>
                  <a:schemeClr val="tx2"/>
                </a:solidFill>
                <a:latin typeface="Open Sans" charset="0"/>
              </a:rPr>
              <a:t> means and includes the common council, the board of education and all other agencies, boards, committees, commissions, departments and offices of the city.</a:t>
            </a:r>
            <a:endParaRPr lang="en-US" altLang="en-US" sz="2000">
              <a:solidFill>
                <a:schemeClr val="tx2"/>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0E1C1439-1685-4D31-947A-A567F4E98290}"/>
              </a:ext>
            </a:extLst>
          </p:cNvPr>
          <p:cNvSpPr>
            <a:spLocks noGrp="1"/>
          </p:cNvSpPr>
          <p:nvPr>
            <p:ph type="title" idx="4294967295"/>
          </p:nvPr>
        </p:nvSpPr>
        <p:spPr>
          <a:xfrm>
            <a:off x="161192" y="650264"/>
            <a:ext cx="8686800" cy="1143000"/>
          </a:xfrm>
          <a:noFill/>
        </p:spPr>
        <p:txBody>
          <a:bodyPr/>
          <a:lstStyle/>
          <a:p>
            <a:pPr algn="l"/>
            <a:r>
              <a:rPr lang="en-US" altLang="en-US" sz="2800" b="1">
                <a:solidFill>
                  <a:schemeClr val="tx2"/>
                </a:solidFill>
              </a:rPr>
              <a:t>Clear and Concise Standards</a:t>
            </a:r>
          </a:p>
        </p:txBody>
      </p:sp>
      <p:sp>
        <p:nvSpPr>
          <p:cNvPr id="56323" name="Content Placeholder 2">
            <a:extLst>
              <a:ext uri="{FF2B5EF4-FFF2-40B4-BE49-F238E27FC236}">
                <a16:creationId xmlns:a16="http://schemas.microsoft.com/office/drawing/2014/main" id="{F33EBD61-210D-4F36-B9DD-E8DF7A944210}"/>
              </a:ext>
            </a:extLst>
          </p:cNvPr>
          <p:cNvSpPr>
            <a:spLocks noGrp="1"/>
          </p:cNvSpPr>
          <p:nvPr>
            <p:ph idx="4294967295"/>
          </p:nvPr>
        </p:nvSpPr>
        <p:spPr>
          <a:xfrm>
            <a:off x="304800" y="1804987"/>
            <a:ext cx="8534400" cy="4572000"/>
          </a:xfrm>
        </p:spPr>
        <p:txBody>
          <a:bodyPr/>
          <a:lstStyle/>
          <a:p>
            <a:pPr>
              <a:lnSpc>
                <a:spcPct val="90000"/>
              </a:lnSpc>
            </a:pPr>
            <a:r>
              <a:rPr lang="en-US" altLang="en-US" sz="4400">
                <a:solidFill>
                  <a:schemeClr val="tx2"/>
                </a:solidFill>
              </a:rPr>
              <a:t>What is a Conflict?</a:t>
            </a:r>
          </a:p>
          <a:p>
            <a:pPr>
              <a:lnSpc>
                <a:spcPct val="90000"/>
              </a:lnSpc>
            </a:pPr>
            <a:r>
              <a:rPr lang="en-US" altLang="en-US" sz="4400">
                <a:solidFill>
                  <a:schemeClr val="tx2"/>
                </a:solidFill>
              </a:rPr>
              <a:t>How Do You Define?</a:t>
            </a:r>
          </a:p>
          <a:p>
            <a:pPr lvl="1">
              <a:lnSpc>
                <a:spcPct val="90000"/>
              </a:lnSpc>
            </a:pPr>
            <a:r>
              <a:rPr lang="en-US" altLang="en-US" sz="4000">
                <a:solidFill>
                  <a:schemeClr val="tx2"/>
                </a:solidFill>
              </a:rPr>
              <a:t>Personal</a:t>
            </a:r>
          </a:p>
          <a:p>
            <a:pPr lvl="1">
              <a:lnSpc>
                <a:spcPct val="90000"/>
              </a:lnSpc>
            </a:pPr>
            <a:r>
              <a:rPr lang="en-US" altLang="en-US" sz="4000">
                <a:solidFill>
                  <a:schemeClr val="tx2"/>
                </a:solidFill>
              </a:rPr>
              <a:t>Financial</a:t>
            </a:r>
          </a:p>
          <a:p>
            <a:pPr lvl="1">
              <a:lnSpc>
                <a:spcPct val="90000"/>
              </a:lnSpc>
            </a:pPr>
            <a:r>
              <a:rPr lang="en-US" altLang="en-US" sz="4000">
                <a:solidFill>
                  <a:schemeClr val="tx2"/>
                </a:solidFill>
              </a:rPr>
              <a:t>Other</a:t>
            </a:r>
            <a:endParaRPr lang="en-US" altLang="en-US" sz="3600">
              <a:solidFill>
                <a:schemeClr val="tx2"/>
              </a:solidFill>
            </a:endParaRPr>
          </a:p>
          <a:p>
            <a:pPr>
              <a:lnSpc>
                <a:spcPct val="90000"/>
              </a:lnSpc>
            </a:pPr>
            <a:r>
              <a:rPr lang="en-US" altLang="en-US" sz="4400">
                <a:solidFill>
                  <a:schemeClr val="tx2"/>
                </a:solidFill>
              </a:rPr>
              <a:t>Likely Will Be Over or Under Inclusive.  </a:t>
            </a:r>
          </a:p>
        </p:txBody>
      </p:sp>
      <p:pic>
        <p:nvPicPr>
          <p:cNvPr id="56324" name="Picture 2">
            <a:extLst>
              <a:ext uri="{FF2B5EF4-FFF2-40B4-BE49-F238E27FC236}">
                <a16:creationId xmlns:a16="http://schemas.microsoft.com/office/drawing/2014/main" id="{6E36CFE9-61A3-4AF1-9A53-12B7C88107D8}"/>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76800" y="3352800"/>
            <a:ext cx="30956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2AF38C3D-2A73-490E-B2E4-501E12618791}"/>
              </a:ext>
            </a:extLst>
          </p:cNvPr>
          <p:cNvSpPr>
            <a:spLocks noGrp="1"/>
          </p:cNvSpPr>
          <p:nvPr>
            <p:ph type="title" idx="4294967295"/>
          </p:nvPr>
        </p:nvSpPr>
        <p:spPr>
          <a:xfrm>
            <a:off x="228600" y="914400"/>
            <a:ext cx="8686800" cy="792163"/>
          </a:xfrm>
          <a:noFill/>
        </p:spPr>
        <p:txBody>
          <a:bodyPr/>
          <a:lstStyle/>
          <a:p>
            <a:pPr algn="l"/>
            <a:r>
              <a:rPr lang="en-US" altLang="en-US" sz="2800" b="1">
                <a:solidFill>
                  <a:schemeClr val="tx2"/>
                </a:solidFill>
              </a:rPr>
              <a:t>NEW BRITAIN CONFLICTS OF INTEREST</a:t>
            </a:r>
            <a:br>
              <a:rPr lang="en-US" altLang="en-US" sz="2800" b="1">
                <a:solidFill>
                  <a:schemeClr val="tx2"/>
                </a:solidFill>
              </a:rPr>
            </a:br>
            <a:r>
              <a:rPr lang="en-US" altLang="en-US" sz="2400" b="1">
                <a:solidFill>
                  <a:schemeClr val="tx2"/>
                </a:solidFill>
                <a:latin typeface="Open Sans" charset="0"/>
              </a:rPr>
              <a:t>Sec. 2-450. - Interest in conflict with discharge of duties.</a:t>
            </a:r>
            <a:endParaRPr lang="en-US" altLang="en-US" sz="2400" b="1">
              <a:solidFill>
                <a:schemeClr val="tx2"/>
              </a:solidFill>
            </a:endParaRPr>
          </a:p>
        </p:txBody>
      </p:sp>
      <p:sp>
        <p:nvSpPr>
          <p:cNvPr id="58371" name="Content Placeholder 2">
            <a:extLst>
              <a:ext uri="{FF2B5EF4-FFF2-40B4-BE49-F238E27FC236}">
                <a16:creationId xmlns:a16="http://schemas.microsoft.com/office/drawing/2014/main" id="{ACAC118C-2DFE-4DB3-9CD2-F81360E0E686}"/>
              </a:ext>
            </a:extLst>
          </p:cNvPr>
          <p:cNvSpPr>
            <a:spLocks noGrp="1"/>
          </p:cNvSpPr>
          <p:nvPr>
            <p:ph idx="4294967295"/>
          </p:nvPr>
        </p:nvSpPr>
        <p:spPr>
          <a:xfrm>
            <a:off x="304800" y="1600200"/>
            <a:ext cx="8534400" cy="4751387"/>
          </a:xfrm>
        </p:spPr>
        <p:txBody>
          <a:bodyPr/>
          <a:lstStyle/>
          <a:p>
            <a:pPr>
              <a:lnSpc>
                <a:spcPct val="90000"/>
              </a:lnSpc>
            </a:pPr>
            <a:endParaRPr lang="en-US" altLang="en-US" sz="2100">
              <a:solidFill>
                <a:schemeClr val="tx2"/>
              </a:solidFill>
            </a:endParaRPr>
          </a:p>
          <a:p>
            <a:pPr>
              <a:lnSpc>
                <a:spcPct val="90000"/>
              </a:lnSpc>
            </a:pPr>
            <a:r>
              <a:rPr lang="en-US" altLang="en-US" sz="2000">
                <a:solidFill>
                  <a:schemeClr val="tx2"/>
                </a:solidFill>
                <a:latin typeface="Open Sans" charset="0"/>
              </a:rPr>
              <a:t>An official or employee has an interest which is in substantial conflict with the proper discharge of his duties and of his responsibilities as prescribed in the charter and ordinances of the city and the laws of the state if he has reason to believe or expect that he, any member of his immediate family or business with which he is associated will derive a direct monetary gain or suffer a direct monetary loss, as the case may be, by reason of his official activity. He does not have an interest which is in substantial conflict with the proper discharge of his duties and of his responsibilities, if any benefit or detriment accrues to him, any member of his immediate family or business with which he is associated as a member of a business, profession, occupation or group to no greater extent than any other member of such business, profession, occupation or group.</a:t>
            </a:r>
            <a:endParaRPr lang="en-US" altLang="en-US" sz="2000">
              <a:solidFill>
                <a:schemeClr val="tx2"/>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C177843-8E35-442C-B510-1DA037F1B81F}"/>
              </a:ext>
            </a:extLst>
          </p:cNvPr>
          <p:cNvSpPr>
            <a:spLocks noGrp="1"/>
          </p:cNvSpPr>
          <p:nvPr>
            <p:ph type="title" idx="4294967295"/>
          </p:nvPr>
        </p:nvSpPr>
        <p:spPr>
          <a:xfrm>
            <a:off x="228600" y="914400"/>
            <a:ext cx="8686800" cy="782637"/>
          </a:xfrm>
          <a:noFill/>
        </p:spPr>
        <p:txBody>
          <a:bodyPr/>
          <a:lstStyle/>
          <a:p>
            <a:pPr algn="l"/>
            <a:r>
              <a:rPr lang="en-US" altLang="en-US" sz="2800" b="1">
                <a:solidFill>
                  <a:schemeClr val="tx2"/>
                </a:solidFill>
              </a:rPr>
              <a:t>NEW BRITAIN STANDARDS OF CONDUCT</a:t>
            </a:r>
          </a:p>
        </p:txBody>
      </p:sp>
      <p:sp>
        <p:nvSpPr>
          <p:cNvPr id="60419" name="Content Placeholder 2">
            <a:extLst>
              <a:ext uri="{FF2B5EF4-FFF2-40B4-BE49-F238E27FC236}">
                <a16:creationId xmlns:a16="http://schemas.microsoft.com/office/drawing/2014/main" id="{BC0C0CFC-621D-4166-BA5B-5DE0CEACFF84}"/>
              </a:ext>
            </a:extLst>
          </p:cNvPr>
          <p:cNvSpPr>
            <a:spLocks noGrp="1"/>
          </p:cNvSpPr>
          <p:nvPr>
            <p:ph idx="4294967295"/>
          </p:nvPr>
        </p:nvSpPr>
        <p:spPr>
          <a:xfrm>
            <a:off x="304800" y="1600200"/>
            <a:ext cx="8534400" cy="4800600"/>
          </a:xfrm>
        </p:spPr>
        <p:txBody>
          <a:bodyPr/>
          <a:lstStyle/>
          <a:p>
            <a:pPr fontAlgn="ctr"/>
            <a:r>
              <a:rPr lang="en-US" altLang="en-US" sz="1800" b="1">
                <a:solidFill>
                  <a:schemeClr val="tx2"/>
                </a:solidFill>
                <a:latin typeface="Open Sans" charset="0"/>
              </a:rPr>
              <a:t>Sec. 2-449. - Prohibited activities.</a:t>
            </a:r>
          </a:p>
          <a:p>
            <a:pPr fontAlgn="ctr"/>
            <a:r>
              <a:rPr lang="en-US" altLang="en-US" sz="1600">
                <a:solidFill>
                  <a:schemeClr val="tx2"/>
                </a:solidFill>
                <a:latin typeface="Open Sans" charset="0"/>
              </a:rPr>
              <a:t>(a) No official or employee shall have any interest, financial or nonfinancial, direct or indirect, or engage in any business, employment, transaction or professional activity, or incur any obligation of any nature, which is in substantial conflict with the proper discharge of his/her duties and responsibilities as prescribed in the charter and ordinances of the city or the laws of the state.</a:t>
            </a:r>
          </a:p>
          <a:p>
            <a:pPr fontAlgn="ctr"/>
            <a:r>
              <a:rPr lang="en-US" altLang="en-US" sz="1600">
                <a:solidFill>
                  <a:schemeClr val="tx2"/>
                </a:solidFill>
                <a:latin typeface="Open Sans" charset="0"/>
              </a:rPr>
              <a:t>(b) No official or employee shall accept other employment that will affect his/her independence of judgment or cause him/her to disclose confidential information acquired in the course of and by reason of official duties.</a:t>
            </a:r>
          </a:p>
          <a:p>
            <a:pPr fontAlgn="ctr"/>
            <a:r>
              <a:rPr lang="en-US" altLang="en-US" sz="1600">
                <a:solidFill>
                  <a:schemeClr val="tx2"/>
                </a:solidFill>
                <a:latin typeface="Open Sans" charset="0"/>
              </a:rPr>
              <a:t>(c)  No official or employee shall willfully and knowingly disclose confidential information acquired in the course of and by reason of official duties. He/she shall not use any confidential information obtained from public office or employment to obtain financial gain for himself/herself, family member or a business with which he/she is associated.</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0826A2B0-F33F-4DEB-AE11-19F4B096E416}"/>
              </a:ext>
            </a:extLst>
          </p:cNvPr>
          <p:cNvSpPr>
            <a:spLocks noGrp="1"/>
          </p:cNvSpPr>
          <p:nvPr>
            <p:ph type="title" idx="4294967295"/>
          </p:nvPr>
        </p:nvSpPr>
        <p:spPr>
          <a:xfrm>
            <a:off x="228600" y="685800"/>
            <a:ext cx="8686800" cy="782637"/>
          </a:xfrm>
          <a:noFill/>
        </p:spPr>
        <p:txBody>
          <a:bodyPr/>
          <a:lstStyle/>
          <a:p>
            <a:pPr algn="l"/>
            <a:r>
              <a:rPr lang="en-US" altLang="en-US" sz="2800" b="1">
                <a:solidFill>
                  <a:schemeClr val="tx2"/>
                </a:solidFill>
              </a:rPr>
              <a:t>NEW BRITAIN STANDARDS OF CONDUCT</a:t>
            </a:r>
          </a:p>
        </p:txBody>
      </p:sp>
      <p:sp>
        <p:nvSpPr>
          <p:cNvPr id="62467" name="Content Placeholder 2">
            <a:extLst>
              <a:ext uri="{FF2B5EF4-FFF2-40B4-BE49-F238E27FC236}">
                <a16:creationId xmlns:a16="http://schemas.microsoft.com/office/drawing/2014/main" id="{78EAC957-F4EF-46DD-AFCC-0555999A7EF8}"/>
              </a:ext>
            </a:extLst>
          </p:cNvPr>
          <p:cNvSpPr>
            <a:spLocks noGrp="1"/>
          </p:cNvSpPr>
          <p:nvPr>
            <p:ph idx="4294967295"/>
          </p:nvPr>
        </p:nvSpPr>
        <p:spPr>
          <a:xfrm>
            <a:off x="304800" y="1371600"/>
            <a:ext cx="8534400" cy="5030787"/>
          </a:xfrm>
        </p:spPr>
        <p:txBody>
          <a:bodyPr/>
          <a:lstStyle/>
          <a:p>
            <a:pPr fontAlgn="ctr"/>
            <a:r>
              <a:rPr lang="en-US" altLang="en-US" sz="1800" b="1">
                <a:solidFill>
                  <a:schemeClr val="tx2"/>
                </a:solidFill>
                <a:latin typeface="Open Sans" charset="0"/>
              </a:rPr>
              <a:t>Sec. 2-449. - Prohibited activities.</a:t>
            </a:r>
          </a:p>
          <a:p>
            <a:pPr fontAlgn="ctr"/>
            <a:r>
              <a:rPr lang="en-US" altLang="en-US" sz="1600">
                <a:solidFill>
                  <a:schemeClr val="tx2"/>
                </a:solidFill>
                <a:latin typeface="Open Sans" charset="0"/>
              </a:rPr>
              <a:t>(d) No official or employee shall agree to represent, appear for or take action on behalf of another person before any city agency for a fee or other consideration. This includes being a member or employee of a partnership, association or professional corporation that could represent another person.</a:t>
            </a:r>
          </a:p>
          <a:p>
            <a:pPr fontAlgn="ctr"/>
            <a:r>
              <a:rPr lang="en-US" altLang="en-US" sz="1600">
                <a:solidFill>
                  <a:schemeClr val="tx2"/>
                </a:solidFill>
                <a:latin typeface="Open Sans" charset="0"/>
              </a:rPr>
              <a:t>(e) No person shall offer or give to an official or employee or his spouse, his parent, brother, sister or child or spouse of such child or a business with which he is associated, anything of value, including, but not limited to, a gift, loan, political contribution, reward or promise of future employment based on any understanding that the vote, official action or judgment of the official or employee would be or had been influenced thereby. </a:t>
            </a:r>
          </a:p>
          <a:p>
            <a:pPr fontAlgn="ctr"/>
            <a:r>
              <a:rPr lang="en-US" altLang="en-US" sz="1600">
                <a:solidFill>
                  <a:schemeClr val="tx2"/>
                </a:solidFill>
                <a:latin typeface="Open Sans" charset="0"/>
              </a:rPr>
              <a:t>(f) No official or employee shall solicit or accept, and no person shall offer or give an official or employee or his/her relative, anything of value, including but not limited to, a gift, loan, political contribution, reward or promise of future employment based on any understanding that the vote, official action or judgment of the official or employee would be or had been influenced thereby.</a:t>
            </a:r>
            <a:endParaRPr lang="en-US" altLang="en-US" sz="1800">
              <a:solidFill>
                <a:schemeClr val="tx2"/>
              </a:solidFill>
              <a:latin typeface="Open Sans"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B3B14AA-3591-4C3C-A2EE-0BE68309A69A}"/>
              </a:ext>
            </a:extLst>
          </p:cNvPr>
          <p:cNvSpPr>
            <a:spLocks noGrp="1"/>
          </p:cNvSpPr>
          <p:nvPr>
            <p:ph type="title" idx="4294967295"/>
          </p:nvPr>
        </p:nvSpPr>
        <p:spPr>
          <a:xfrm>
            <a:off x="228600" y="685800"/>
            <a:ext cx="8686800" cy="782637"/>
          </a:xfrm>
          <a:noFill/>
        </p:spPr>
        <p:txBody>
          <a:bodyPr/>
          <a:lstStyle/>
          <a:p>
            <a:pPr algn="l"/>
            <a:r>
              <a:rPr lang="en-US" altLang="en-US" sz="2800" b="1">
                <a:solidFill>
                  <a:schemeClr val="tx2"/>
                </a:solidFill>
              </a:rPr>
              <a:t>NEW BRITAIN STANDARDS OF CONDUCT</a:t>
            </a:r>
          </a:p>
        </p:txBody>
      </p:sp>
      <p:sp>
        <p:nvSpPr>
          <p:cNvPr id="64515" name="Content Placeholder 2">
            <a:extLst>
              <a:ext uri="{FF2B5EF4-FFF2-40B4-BE49-F238E27FC236}">
                <a16:creationId xmlns:a16="http://schemas.microsoft.com/office/drawing/2014/main" id="{6B8EFBA7-BA54-455D-8F51-ED051C0E7E15}"/>
              </a:ext>
            </a:extLst>
          </p:cNvPr>
          <p:cNvSpPr>
            <a:spLocks noGrp="1"/>
          </p:cNvSpPr>
          <p:nvPr>
            <p:ph idx="4294967295"/>
          </p:nvPr>
        </p:nvSpPr>
        <p:spPr>
          <a:xfrm>
            <a:off x="304800" y="1371600"/>
            <a:ext cx="8534400" cy="5022850"/>
          </a:xfrm>
        </p:spPr>
        <p:txBody>
          <a:bodyPr/>
          <a:lstStyle/>
          <a:p>
            <a:pPr fontAlgn="ctr"/>
            <a:r>
              <a:rPr lang="en-US" altLang="en-US" sz="1800" b="1">
                <a:solidFill>
                  <a:schemeClr val="tx2"/>
                </a:solidFill>
                <a:latin typeface="Open Sans" charset="0"/>
              </a:rPr>
              <a:t>Sec. 2-449. - Prohibited activities.</a:t>
            </a:r>
          </a:p>
          <a:p>
            <a:pPr fontAlgn="ctr"/>
            <a:r>
              <a:rPr lang="en-US" altLang="en-US" sz="1600">
                <a:solidFill>
                  <a:schemeClr val="tx2"/>
                </a:solidFill>
                <a:latin typeface="Open Sans" charset="0"/>
              </a:rPr>
              <a:t>(g) No official or employee or member of his immediate family or a business with which he/she is associated shall enter into any contract with any city agency unless the contract has been awarded through an open and public process. This process must include any prior public offer and subsequent public disclosure of all proposals considered and the contract awarded. Any contract made in violation of this paragraph of this paragraph shall be voidable by a court of competent jurisdiction provided the suit is begun within ninety (90) days of the making of the contract.</a:t>
            </a:r>
          </a:p>
          <a:p>
            <a:pPr fontAlgn="ctr"/>
            <a:r>
              <a:rPr lang="en-US" altLang="en-US" sz="1600">
                <a:solidFill>
                  <a:schemeClr val="tx2"/>
                </a:solidFill>
                <a:latin typeface="Open Sans" charset="0"/>
              </a:rPr>
              <a:t>(h) No official or employee shall grant or make available to any person any consideration, treatment, advantage or favor that it is not available to the general public.</a:t>
            </a:r>
          </a:p>
          <a:p>
            <a:pPr fontAlgn="ctr"/>
            <a:r>
              <a:rPr lang="en-US" altLang="en-US" sz="1600">
                <a:solidFill>
                  <a:schemeClr val="tx2"/>
                </a:solidFill>
                <a:latin typeface="Open Sans" charset="0"/>
              </a:rPr>
              <a:t>(i) No official or employee shall request, use or permit the use of any publicly-owned or publicly-supported property, vehicle, equipment, labor or service for the personal use unless it is also made available to the general public. This rule shall not be deemed to prohibit uses that are provided as a matter of stated public policy and are for the use of officials and employees in the conduct of official business.</a:t>
            </a:r>
            <a:endParaRPr lang="en-US" altLang="en-US" sz="1800">
              <a:solidFill>
                <a:schemeClr val="tx2"/>
              </a:solidFill>
              <a:latin typeface="Open Sans"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a:extLst>
              <a:ext uri="{FF2B5EF4-FFF2-40B4-BE49-F238E27FC236}">
                <a16:creationId xmlns:a16="http://schemas.microsoft.com/office/drawing/2014/main" id="{C3330FC4-195D-4098-BE5A-EBD676805175}"/>
              </a:ext>
            </a:extLst>
          </p:cNvPr>
          <p:cNvSpPr>
            <a:spLocks noChangeArrowheads="1"/>
          </p:cNvSpPr>
          <p:nvPr/>
        </p:nvSpPr>
        <p:spPr bwMode="auto">
          <a:xfrm>
            <a:off x="8792" y="835269"/>
            <a:ext cx="899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chemeClr val="tx2"/>
                </a:solidFill>
              </a:rPr>
              <a:t>Disclaimer</a:t>
            </a:r>
          </a:p>
        </p:txBody>
      </p:sp>
      <p:sp>
        <p:nvSpPr>
          <p:cNvPr id="11267" name="Content Placeholder 4">
            <a:extLst>
              <a:ext uri="{FF2B5EF4-FFF2-40B4-BE49-F238E27FC236}">
                <a16:creationId xmlns:a16="http://schemas.microsoft.com/office/drawing/2014/main" id="{F678787B-D318-4F75-A9DC-B384B2B41BEB}"/>
              </a:ext>
            </a:extLst>
          </p:cNvPr>
          <p:cNvSpPr>
            <a:spLocks noChangeArrowheads="1"/>
          </p:cNvSpPr>
          <p:nvPr/>
        </p:nvSpPr>
        <p:spPr bwMode="auto">
          <a:xfrm>
            <a:off x="34925" y="1828800"/>
            <a:ext cx="91170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 typeface="Arial" panose="020B0604020202020204" pitchFamily="34" charset="0"/>
              <a:buNone/>
            </a:pPr>
            <a:r>
              <a:rPr lang="en-US" altLang="en-US" sz="3600">
                <a:solidFill>
                  <a:schemeClr val="tx2"/>
                </a:solidFill>
              </a:rPr>
              <a:t>This presentation contains educational material that provides only a general overview.  This presentation and materials do not constitute legal advice.  Please contact us if you would like specific legal advice.</a:t>
            </a:r>
          </a:p>
          <a:p>
            <a:pPr>
              <a:spcBef>
                <a:spcPct val="0"/>
              </a:spcBef>
              <a:buFont typeface="Arial" panose="020B0604020202020204" pitchFamily="34" charset="0"/>
              <a:buNone/>
            </a:pPr>
            <a:endParaRPr lang="en-US" altLang="en-US" sz="3600">
              <a:solidFill>
                <a:schemeClr val="tx2"/>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7FBC0DC-5EAE-4188-81EC-1BA05000A89D}"/>
              </a:ext>
            </a:extLst>
          </p:cNvPr>
          <p:cNvSpPr>
            <a:spLocks noGrp="1"/>
          </p:cNvSpPr>
          <p:nvPr>
            <p:ph type="title" idx="4294967295"/>
          </p:nvPr>
        </p:nvSpPr>
        <p:spPr>
          <a:xfrm>
            <a:off x="228600" y="838200"/>
            <a:ext cx="8686800" cy="782637"/>
          </a:xfrm>
          <a:noFill/>
        </p:spPr>
        <p:txBody>
          <a:bodyPr/>
          <a:lstStyle/>
          <a:p>
            <a:pPr algn="l"/>
            <a:r>
              <a:rPr lang="en-US" altLang="en-US" sz="2800" b="1">
                <a:solidFill>
                  <a:schemeClr val="tx2"/>
                </a:solidFill>
              </a:rPr>
              <a:t>NEW BRITAIN STANDARDS OF CONDUCT</a:t>
            </a:r>
          </a:p>
        </p:txBody>
      </p:sp>
      <p:sp>
        <p:nvSpPr>
          <p:cNvPr id="66563" name="Content Placeholder 2">
            <a:extLst>
              <a:ext uri="{FF2B5EF4-FFF2-40B4-BE49-F238E27FC236}">
                <a16:creationId xmlns:a16="http://schemas.microsoft.com/office/drawing/2014/main" id="{F655E1F0-6C6C-4BEF-BAA0-43A56E11B8DD}"/>
              </a:ext>
            </a:extLst>
          </p:cNvPr>
          <p:cNvSpPr>
            <a:spLocks noGrp="1"/>
          </p:cNvSpPr>
          <p:nvPr>
            <p:ph idx="4294967295"/>
          </p:nvPr>
        </p:nvSpPr>
        <p:spPr>
          <a:xfrm>
            <a:off x="304800" y="1676400"/>
            <a:ext cx="8534400" cy="4725987"/>
          </a:xfrm>
        </p:spPr>
        <p:txBody>
          <a:bodyPr/>
          <a:lstStyle/>
          <a:p>
            <a:pPr fontAlgn="ctr"/>
            <a:r>
              <a:rPr lang="en-US" altLang="en-US" sz="1800" b="1">
                <a:solidFill>
                  <a:schemeClr val="tx2"/>
                </a:solidFill>
                <a:latin typeface="Open Sans" charset="0"/>
              </a:rPr>
              <a:t>Sec. 2-449. - Prohibited activities.</a:t>
            </a:r>
          </a:p>
          <a:p>
            <a:pPr fontAlgn="ctr"/>
            <a:r>
              <a:rPr lang="en-US" altLang="en-US" sz="1800">
                <a:solidFill>
                  <a:schemeClr val="tx2"/>
                </a:solidFill>
                <a:latin typeface="Open Sans" charset="0"/>
              </a:rPr>
              <a:t>(j) No official or employee shall disclose any information concerning matters discussed in a duly convened executive session of a public agency.</a:t>
            </a:r>
          </a:p>
          <a:p>
            <a:pPr fontAlgn="ctr"/>
            <a:r>
              <a:rPr lang="en-US" altLang="en-US" sz="1800">
                <a:solidFill>
                  <a:schemeClr val="tx2"/>
                </a:solidFill>
                <a:latin typeface="Open Sans" charset="0"/>
              </a:rPr>
              <a:t>(k) No official or employee who makes decisions on behalf of the public shall participate in matters in which he or his immediate family will gain financial advantage or suffer financial detriment as a result of the decision reached. In any situation in which a decision on any question can not be arrived at without the participation of a decision-maker who would otherwise be disqualified under this paragraph, such decision-maker may participate and act, but shall make his conflict of interest public.</a:t>
            </a:r>
          </a:p>
          <a:p>
            <a:pPr fontAlgn="ctr"/>
            <a:r>
              <a:rPr lang="en-US" altLang="en-US" sz="1800">
                <a:solidFill>
                  <a:schemeClr val="tx2"/>
                </a:solidFill>
                <a:latin typeface="Open Sans" charset="0"/>
              </a:rPr>
              <a:t>(l) No official may appoint or hire any member of his/her immediate family to any paid position with the city.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22044180-5FC7-4461-80E8-AD48A27F0B33}"/>
              </a:ext>
            </a:extLst>
          </p:cNvPr>
          <p:cNvSpPr>
            <a:spLocks noGrp="1"/>
          </p:cNvSpPr>
          <p:nvPr>
            <p:ph type="title" idx="4294967295"/>
          </p:nvPr>
        </p:nvSpPr>
        <p:spPr>
          <a:xfrm>
            <a:off x="304800" y="762000"/>
            <a:ext cx="8763000" cy="1143000"/>
          </a:xfrm>
          <a:noFill/>
        </p:spPr>
        <p:txBody>
          <a:bodyPr/>
          <a:lstStyle/>
          <a:p>
            <a:pPr algn="l"/>
            <a:r>
              <a:rPr lang="en-US" altLang="en-US" sz="3600" b="1">
                <a:solidFill>
                  <a:schemeClr val="tx2"/>
                </a:solidFill>
              </a:rPr>
              <a:t>Personal Conflict of Interest - Example</a:t>
            </a:r>
          </a:p>
        </p:txBody>
      </p:sp>
      <p:sp>
        <p:nvSpPr>
          <p:cNvPr id="68611" name="Content Placeholder 2">
            <a:extLst>
              <a:ext uri="{FF2B5EF4-FFF2-40B4-BE49-F238E27FC236}">
                <a16:creationId xmlns:a16="http://schemas.microsoft.com/office/drawing/2014/main" id="{0BD0711D-69B9-46E5-84CA-E38546B40A5D}"/>
              </a:ext>
            </a:extLst>
          </p:cNvPr>
          <p:cNvSpPr>
            <a:spLocks noGrp="1"/>
          </p:cNvSpPr>
          <p:nvPr>
            <p:ph idx="4294967295"/>
          </p:nvPr>
        </p:nvSpPr>
        <p:spPr>
          <a:xfrm>
            <a:off x="457200" y="1922585"/>
            <a:ext cx="8229600" cy="4221162"/>
          </a:xfrm>
        </p:spPr>
        <p:txBody>
          <a:bodyPr/>
          <a:lstStyle/>
          <a:p>
            <a:r>
              <a:rPr lang="en-US" altLang="en-US" sz="2000">
                <a:solidFill>
                  <a:schemeClr val="tx2"/>
                </a:solidFill>
              </a:rPr>
              <a:t>You are the new First Selectman</a:t>
            </a:r>
          </a:p>
          <a:p>
            <a:r>
              <a:rPr lang="en-US" altLang="en-US" sz="2000">
                <a:solidFill>
                  <a:schemeClr val="tx2"/>
                </a:solidFill>
              </a:rPr>
              <a:t>You are charged with appointing various commission and board members for the Town</a:t>
            </a:r>
          </a:p>
          <a:p>
            <a:r>
              <a:rPr lang="en-US" altLang="en-US" sz="2000">
                <a:solidFill>
                  <a:schemeClr val="tx2"/>
                </a:solidFill>
              </a:rPr>
              <a:t>A particular resident is seeking appointment to the ethics board</a:t>
            </a:r>
          </a:p>
          <a:p>
            <a:r>
              <a:rPr lang="en-US" altLang="en-US" sz="2000">
                <a:solidFill>
                  <a:schemeClr val="tx2"/>
                </a:solidFill>
              </a:rPr>
              <a:t>He is well qualified for the job as he sits on the State Ethics Board</a:t>
            </a:r>
          </a:p>
          <a:p>
            <a:r>
              <a:rPr lang="en-US" altLang="en-US" sz="2000">
                <a:solidFill>
                  <a:schemeClr val="tx2"/>
                </a:solidFill>
              </a:rPr>
              <a:t>He did not vote for you in the last election and is in a different registered political party</a:t>
            </a:r>
          </a:p>
          <a:p>
            <a:r>
              <a:rPr lang="en-US" altLang="en-US" sz="2000">
                <a:solidFill>
                  <a:schemeClr val="tx2"/>
                </a:solidFill>
              </a:rPr>
              <a:t>You know he is the right person for the job and would benefit the Board but you don’t like him and want to stick it to him because he did not vote for you.</a:t>
            </a:r>
          </a:p>
          <a:p>
            <a:endParaRPr lang="en-US" altLang="en-US" sz="2000">
              <a:solidFill>
                <a:schemeClr val="tx2"/>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CD6F7C7F-7BFB-4998-B4CF-F2260964706B}"/>
              </a:ext>
            </a:extLst>
          </p:cNvPr>
          <p:cNvSpPr>
            <a:spLocks noGrp="1"/>
          </p:cNvSpPr>
          <p:nvPr>
            <p:ph type="title" idx="4294967295"/>
          </p:nvPr>
        </p:nvSpPr>
        <p:spPr>
          <a:xfrm>
            <a:off x="381000" y="690563"/>
            <a:ext cx="8153400" cy="1143000"/>
          </a:xfrm>
          <a:noFill/>
        </p:spPr>
        <p:txBody>
          <a:bodyPr/>
          <a:lstStyle/>
          <a:p>
            <a:pPr algn="l"/>
            <a:r>
              <a:rPr lang="en-US" altLang="en-US" sz="3200" b="1">
                <a:solidFill>
                  <a:schemeClr val="tx2"/>
                </a:solidFill>
              </a:rPr>
              <a:t>Conflicts of Interest - </a:t>
            </a:r>
            <a:r>
              <a:rPr lang="en-US" altLang="en-US" sz="2400" b="1">
                <a:solidFill>
                  <a:schemeClr val="tx2"/>
                </a:solidFill>
              </a:rPr>
              <a:t>Close Relative </a:t>
            </a:r>
            <a:br>
              <a:rPr lang="en-US" altLang="en-US" sz="2400" b="1">
                <a:solidFill>
                  <a:schemeClr val="tx2"/>
                </a:solidFill>
              </a:rPr>
            </a:br>
            <a:r>
              <a:rPr lang="en-US" altLang="en-US" sz="2400" b="1">
                <a:solidFill>
                  <a:schemeClr val="tx2"/>
                </a:solidFill>
              </a:rPr>
              <a:t>or Business Associate </a:t>
            </a:r>
          </a:p>
        </p:txBody>
      </p:sp>
      <p:sp>
        <p:nvSpPr>
          <p:cNvPr id="70659" name="Content Placeholder 2">
            <a:extLst>
              <a:ext uri="{FF2B5EF4-FFF2-40B4-BE49-F238E27FC236}">
                <a16:creationId xmlns:a16="http://schemas.microsoft.com/office/drawing/2014/main" id="{B6384093-2C47-458C-BFB8-9FD4D9E7B350}"/>
              </a:ext>
            </a:extLst>
          </p:cNvPr>
          <p:cNvSpPr>
            <a:spLocks noGrp="1"/>
          </p:cNvSpPr>
          <p:nvPr>
            <p:ph idx="4294967295"/>
          </p:nvPr>
        </p:nvSpPr>
        <p:spPr>
          <a:xfrm>
            <a:off x="381000" y="1844432"/>
            <a:ext cx="8229600" cy="4602162"/>
          </a:xfrm>
        </p:spPr>
        <p:txBody>
          <a:bodyPr/>
          <a:lstStyle/>
          <a:p>
            <a:pPr marL="457200" lvl="1" indent="0">
              <a:buFont typeface="Arial" panose="020B0604020202020204" pitchFamily="34" charset="0"/>
              <a:buChar char="•"/>
            </a:pPr>
            <a:r>
              <a:rPr lang="en-US" altLang="en-US" sz="2000">
                <a:solidFill>
                  <a:schemeClr val="tx2"/>
                </a:solidFill>
              </a:rPr>
              <a:t>A relationship that would tend to </a:t>
            </a:r>
          </a:p>
          <a:p>
            <a:pPr marL="457200" lvl="1" indent="0">
              <a:buFont typeface="Arial" panose="020B0604020202020204" pitchFamily="34" charset="0"/>
              <a:buNone/>
            </a:pPr>
            <a:r>
              <a:rPr lang="en-US" altLang="en-US" sz="2000" b="1">
                <a:solidFill>
                  <a:schemeClr val="tx2"/>
                </a:solidFill>
              </a:rPr>
              <a:t>	influence improperly </a:t>
            </a:r>
            <a:r>
              <a:rPr lang="en-US" altLang="en-US" sz="2000">
                <a:solidFill>
                  <a:schemeClr val="tx2"/>
                </a:solidFill>
              </a:rPr>
              <a:t>that individual's </a:t>
            </a:r>
            <a:r>
              <a:rPr lang="en-US" altLang="en-US" sz="2000" b="1">
                <a:solidFill>
                  <a:schemeClr val="tx2"/>
                </a:solidFill>
              </a:rPr>
              <a:t>judgment</a:t>
            </a:r>
            <a:r>
              <a:rPr lang="en-US" altLang="en-US" sz="2000">
                <a:solidFill>
                  <a:schemeClr val="tx2"/>
                </a:solidFill>
              </a:rPr>
              <a:t>, in 	his official capacity, on 	a particular issue or item. </a:t>
            </a:r>
          </a:p>
          <a:p>
            <a:pPr marL="457200" lvl="1" indent="0">
              <a:buFont typeface="Arial" panose="020B0604020202020204" pitchFamily="34" charset="0"/>
              <a:buChar char="•"/>
            </a:pPr>
            <a:r>
              <a:rPr lang="en-US" altLang="en-US" sz="1800">
                <a:solidFill>
                  <a:schemeClr val="tx2"/>
                </a:solidFill>
              </a:rPr>
              <a:t>New Britain:  Immediate family means any spouse, dependent children, parent (birth or adoptive), or dependent relatives who reside in the individual's household.</a:t>
            </a:r>
          </a:p>
          <a:p>
            <a:pPr marL="457200" lvl="1" indent="0">
              <a:buFont typeface="Arial" panose="020B0604020202020204" pitchFamily="34" charset="0"/>
              <a:buChar char="•"/>
            </a:pPr>
            <a:r>
              <a:rPr lang="en-US" altLang="en-US" sz="1800">
                <a:solidFill>
                  <a:schemeClr val="tx2"/>
                </a:solidFill>
              </a:rPr>
              <a:t>West Hartford – Blood or marriage relationship</a:t>
            </a:r>
          </a:p>
          <a:p>
            <a:pPr marL="457200" lvl="1" indent="0">
              <a:buFont typeface="Arial" panose="020B0604020202020204" pitchFamily="34" charset="0"/>
              <a:buChar char="•"/>
            </a:pPr>
            <a:r>
              <a:rPr lang="en-US" altLang="en-US" sz="1800">
                <a:solidFill>
                  <a:schemeClr val="tx2"/>
                </a:solidFill>
              </a:rPr>
              <a:t>Some towns are even more specific – e.g. Norwalk:  IMMEDIATE FAMILY:  Includes, but is not limited to, a spouse, child, grandchild, brother, sister, in-law, parent or grandparent, stepparents and stepchildren, or persons who reside in the same household.</a:t>
            </a:r>
          </a:p>
          <a:p>
            <a:pPr marL="457200" lvl="1" indent="0">
              <a:buFont typeface="Arial" panose="020B0604020202020204" pitchFamily="34" charset="0"/>
              <a:buChar char="•"/>
            </a:pPr>
            <a:r>
              <a:rPr lang="en-US" altLang="en-US" sz="1800" b="1">
                <a:solidFill>
                  <a:schemeClr val="tx2"/>
                </a:solidFill>
              </a:rPr>
              <a:t>Bottom Line:  Would you tend to favor or disfavor the individual based upon your familial or personal relationship?</a:t>
            </a:r>
          </a:p>
          <a:p>
            <a:endParaRPr lang="en-US" altLang="en-US" sz="2800">
              <a:solidFill>
                <a:schemeClr val="tx2"/>
              </a:solidFill>
            </a:endParaRPr>
          </a:p>
        </p:txBody>
      </p:sp>
      <p:pic>
        <p:nvPicPr>
          <p:cNvPr id="70660" name="Picture 4">
            <a:extLst>
              <a:ext uri="{FF2B5EF4-FFF2-40B4-BE49-F238E27FC236}">
                <a16:creationId xmlns:a16="http://schemas.microsoft.com/office/drawing/2014/main" id="{F4F2020E-26DB-49D9-B796-21DE70C568DE}"/>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48488" y="333375"/>
            <a:ext cx="1935162"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F6A5C3DA-B3A7-42EE-86E2-B3C2835B29AB}"/>
              </a:ext>
            </a:extLst>
          </p:cNvPr>
          <p:cNvSpPr>
            <a:spLocks noGrp="1"/>
          </p:cNvSpPr>
          <p:nvPr>
            <p:ph type="title" idx="4294967295"/>
          </p:nvPr>
        </p:nvSpPr>
        <p:spPr>
          <a:xfrm>
            <a:off x="266700" y="685800"/>
            <a:ext cx="8610600" cy="1143000"/>
          </a:xfrm>
          <a:noFill/>
        </p:spPr>
        <p:txBody>
          <a:bodyPr/>
          <a:lstStyle/>
          <a:p>
            <a:pPr algn="l"/>
            <a:r>
              <a:rPr lang="en-US" altLang="en-US" sz="2800" b="1">
                <a:solidFill>
                  <a:schemeClr val="tx2"/>
                </a:solidFill>
              </a:rPr>
              <a:t>Conflicts of Interest - Close Relative or Business Associate - Example</a:t>
            </a:r>
          </a:p>
        </p:txBody>
      </p:sp>
      <p:sp>
        <p:nvSpPr>
          <p:cNvPr id="72707" name="Content Placeholder 2">
            <a:extLst>
              <a:ext uri="{FF2B5EF4-FFF2-40B4-BE49-F238E27FC236}">
                <a16:creationId xmlns:a16="http://schemas.microsoft.com/office/drawing/2014/main" id="{470C5B99-71F4-47B3-9F87-D1C8B8781BFE}"/>
              </a:ext>
            </a:extLst>
          </p:cNvPr>
          <p:cNvSpPr>
            <a:spLocks noGrp="1"/>
          </p:cNvSpPr>
          <p:nvPr>
            <p:ph idx="4294967295"/>
          </p:nvPr>
        </p:nvSpPr>
        <p:spPr>
          <a:xfrm>
            <a:off x="381000" y="1676400"/>
            <a:ext cx="8153400" cy="4642338"/>
          </a:xfrm>
        </p:spPr>
        <p:txBody>
          <a:bodyPr/>
          <a:lstStyle/>
          <a:p>
            <a:pPr>
              <a:lnSpc>
                <a:spcPct val="100000"/>
              </a:lnSpc>
            </a:pPr>
            <a:r>
              <a:rPr lang="en-US" altLang="en-US" sz="1800">
                <a:solidFill>
                  <a:schemeClr val="tx2"/>
                </a:solidFill>
              </a:rPr>
              <a:t>The town is seeking to hire an assistant tax collector.</a:t>
            </a:r>
          </a:p>
          <a:p>
            <a:pPr>
              <a:lnSpc>
                <a:spcPct val="100000"/>
              </a:lnSpc>
            </a:pPr>
            <a:r>
              <a:rPr lang="en-US" altLang="en-US" sz="1800">
                <a:solidFill>
                  <a:schemeClr val="tx2"/>
                </a:solidFill>
              </a:rPr>
              <a:t>Although, there will be three people from the town interviewing candidates, the Mayor will make the ultimate decision.</a:t>
            </a:r>
          </a:p>
          <a:p>
            <a:pPr>
              <a:lnSpc>
                <a:spcPct val="100000"/>
              </a:lnSpc>
            </a:pPr>
            <a:r>
              <a:rPr lang="en-US" altLang="en-US" sz="1800">
                <a:solidFill>
                  <a:schemeClr val="tx2"/>
                </a:solidFill>
              </a:rPr>
              <a:t>The Mayor is in the excavation business.</a:t>
            </a:r>
          </a:p>
          <a:p>
            <a:pPr>
              <a:lnSpc>
                <a:spcPct val="100000"/>
              </a:lnSpc>
            </a:pPr>
            <a:r>
              <a:rPr lang="en-US" altLang="en-US" sz="1800">
                <a:solidFill>
                  <a:schemeClr val="tx2"/>
                </a:solidFill>
              </a:rPr>
              <a:t>John works for a company that Mayor relies upon to supply most of the gravel needed for Mayor’s company projects.</a:t>
            </a:r>
          </a:p>
          <a:p>
            <a:pPr>
              <a:lnSpc>
                <a:spcPct val="100000"/>
              </a:lnSpc>
            </a:pPr>
            <a:r>
              <a:rPr lang="en-US" altLang="en-US" sz="1800">
                <a:solidFill>
                  <a:schemeClr val="tx2"/>
                </a:solidFill>
              </a:rPr>
              <a:t>John also threw a political fundraiser for the Mayor last year.</a:t>
            </a:r>
          </a:p>
          <a:p>
            <a:pPr>
              <a:lnSpc>
                <a:spcPct val="100000"/>
              </a:lnSpc>
            </a:pPr>
            <a:r>
              <a:rPr lang="en-US" altLang="en-US" sz="1800">
                <a:solidFill>
                  <a:schemeClr val="tx2"/>
                </a:solidFill>
              </a:rPr>
              <a:t>John mentions to the Mayor that his son is applying for the job and that “he’s an ideal candidate.”</a:t>
            </a:r>
          </a:p>
          <a:p>
            <a:pPr lvl="1">
              <a:lnSpc>
                <a:spcPct val="100000"/>
              </a:lnSpc>
              <a:buFont typeface="Courier New" panose="02070309020205020404" pitchFamily="49" charset="0"/>
              <a:buChar char="o"/>
            </a:pPr>
            <a:r>
              <a:rPr lang="en-US" altLang="en-US" sz="1800">
                <a:solidFill>
                  <a:schemeClr val="tx2"/>
                </a:solidFill>
              </a:rPr>
              <a:t>Any issue with the mayor hiring John’s son?</a:t>
            </a:r>
          </a:p>
          <a:p>
            <a:pPr lvl="1">
              <a:lnSpc>
                <a:spcPct val="100000"/>
              </a:lnSpc>
              <a:buFont typeface="Courier New" panose="02070309020205020404" pitchFamily="49" charset="0"/>
              <a:buChar char="o"/>
            </a:pPr>
            <a:r>
              <a:rPr lang="en-US" altLang="en-US" sz="1800">
                <a:solidFill>
                  <a:schemeClr val="tx2"/>
                </a:solidFill>
              </a:rPr>
              <a:t>What if John’s son is most qualified and the best candidate?</a:t>
            </a:r>
          </a:p>
          <a:p>
            <a:pPr lvl="1">
              <a:lnSpc>
                <a:spcPct val="100000"/>
              </a:lnSpc>
              <a:buFont typeface="Courier New" panose="02070309020205020404" pitchFamily="49" charset="0"/>
              <a:buChar char="o"/>
            </a:pPr>
            <a:r>
              <a:rPr lang="en-US" altLang="en-US" sz="1800">
                <a:solidFill>
                  <a:schemeClr val="tx2"/>
                </a:solidFill>
              </a:rPr>
              <a:t>What if John is the mayor’s brother? Nepotism?</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E05836D0-C3AA-4914-831D-9F6DFBC1DAA7}"/>
              </a:ext>
            </a:extLst>
          </p:cNvPr>
          <p:cNvSpPr>
            <a:spLocks noGrp="1"/>
          </p:cNvSpPr>
          <p:nvPr>
            <p:ph type="title" idx="4294967295"/>
          </p:nvPr>
        </p:nvSpPr>
        <p:spPr>
          <a:xfrm>
            <a:off x="311943" y="1143000"/>
            <a:ext cx="8520113" cy="1143000"/>
          </a:xfrm>
          <a:noFill/>
        </p:spPr>
        <p:txBody>
          <a:bodyPr/>
          <a:lstStyle/>
          <a:p>
            <a:pPr algn="l"/>
            <a:r>
              <a:rPr lang="en-US" altLang="en-US" sz="3200" b="1">
                <a:solidFill>
                  <a:schemeClr val="tx2"/>
                </a:solidFill>
              </a:rPr>
              <a:t>Conflicts of Interest - Close Relative or Business Associate – Example </a:t>
            </a:r>
            <a:br>
              <a:rPr lang="en-US" altLang="en-US" sz="2800">
                <a:solidFill>
                  <a:schemeClr val="tx2"/>
                </a:solidFill>
              </a:rPr>
            </a:br>
            <a:endParaRPr lang="en-US" altLang="en-US" sz="2800">
              <a:solidFill>
                <a:schemeClr val="tx2"/>
              </a:solidFill>
            </a:endParaRPr>
          </a:p>
        </p:txBody>
      </p:sp>
      <p:sp>
        <p:nvSpPr>
          <p:cNvPr id="74755" name="Content Placeholder 2">
            <a:extLst>
              <a:ext uri="{FF2B5EF4-FFF2-40B4-BE49-F238E27FC236}">
                <a16:creationId xmlns:a16="http://schemas.microsoft.com/office/drawing/2014/main" id="{7E3637C0-DA30-4199-974C-73C72107990F}"/>
              </a:ext>
            </a:extLst>
          </p:cNvPr>
          <p:cNvSpPr>
            <a:spLocks noGrp="1"/>
          </p:cNvSpPr>
          <p:nvPr>
            <p:ph idx="4294967295"/>
          </p:nvPr>
        </p:nvSpPr>
        <p:spPr>
          <a:xfrm>
            <a:off x="396875" y="2362200"/>
            <a:ext cx="8229600" cy="3810000"/>
          </a:xfrm>
        </p:spPr>
        <p:txBody>
          <a:bodyPr/>
          <a:lstStyle/>
          <a:p>
            <a:r>
              <a:rPr lang="en-US" altLang="en-US" sz="2400">
                <a:solidFill>
                  <a:schemeClr val="tx2"/>
                </a:solidFill>
              </a:rPr>
              <a:t>You are a member of the Board of Assessment Appeals.</a:t>
            </a:r>
            <a:br>
              <a:rPr lang="en-US" altLang="en-US" sz="2400">
                <a:solidFill>
                  <a:schemeClr val="tx2"/>
                </a:solidFill>
              </a:rPr>
            </a:br>
            <a:endParaRPr lang="en-US" altLang="en-US" sz="2400">
              <a:solidFill>
                <a:schemeClr val="tx2"/>
              </a:solidFill>
            </a:endParaRPr>
          </a:p>
          <a:p>
            <a:r>
              <a:rPr lang="en-US" altLang="en-US" sz="2400">
                <a:solidFill>
                  <a:schemeClr val="tx2"/>
                </a:solidFill>
              </a:rPr>
              <a:t>You are also a dentist and most of your patients reside in town.</a:t>
            </a:r>
            <a:br>
              <a:rPr lang="en-US" altLang="en-US" sz="2400">
                <a:solidFill>
                  <a:schemeClr val="tx2"/>
                </a:solidFill>
              </a:rPr>
            </a:br>
            <a:endParaRPr lang="en-US" altLang="en-US" sz="2400">
              <a:solidFill>
                <a:schemeClr val="tx2"/>
              </a:solidFill>
            </a:endParaRPr>
          </a:p>
          <a:p>
            <a:r>
              <a:rPr lang="en-US" altLang="en-US" sz="2400">
                <a:solidFill>
                  <a:schemeClr val="tx2"/>
                </a:solidFill>
              </a:rPr>
              <a:t>You are slated to hear a current patient’s appeal of his/her real estate taxes</a:t>
            </a:r>
          </a:p>
          <a:p>
            <a:pPr>
              <a:buFont typeface="Arial" panose="020B0604020202020204" pitchFamily="34" charset="0"/>
              <a:buNone/>
            </a:pPr>
            <a:endParaRPr lang="en-US" altLang="en-US" sz="2400">
              <a:solidFill>
                <a:schemeClr val="tx2"/>
              </a:solidFil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78A2211B-1B5A-4930-962A-A2024AC2A515}"/>
              </a:ext>
            </a:extLst>
          </p:cNvPr>
          <p:cNvSpPr>
            <a:spLocks noGrp="1"/>
          </p:cNvSpPr>
          <p:nvPr>
            <p:ph type="title" idx="4294967295"/>
          </p:nvPr>
        </p:nvSpPr>
        <p:spPr>
          <a:xfrm>
            <a:off x="152400" y="1320556"/>
            <a:ext cx="8991600" cy="777875"/>
          </a:xfrm>
          <a:noFill/>
        </p:spPr>
        <p:txBody>
          <a:bodyPr/>
          <a:lstStyle/>
          <a:p>
            <a:pPr algn="l"/>
            <a:r>
              <a:rPr lang="en-US" altLang="en-US" sz="3200" b="1">
                <a:solidFill>
                  <a:schemeClr val="tx2"/>
                </a:solidFill>
              </a:rPr>
              <a:t>Conflicts of Interest - Financial Conflicts</a:t>
            </a:r>
            <a:br>
              <a:rPr lang="en-US" altLang="en-US" sz="3400">
                <a:solidFill>
                  <a:schemeClr val="tx2"/>
                </a:solidFill>
              </a:rPr>
            </a:br>
            <a:endParaRPr lang="en-US" altLang="en-US" sz="3400">
              <a:solidFill>
                <a:schemeClr val="tx2"/>
              </a:solidFill>
            </a:endParaRPr>
          </a:p>
        </p:txBody>
      </p:sp>
      <p:sp>
        <p:nvSpPr>
          <p:cNvPr id="76803" name="Content Placeholder 2">
            <a:extLst>
              <a:ext uri="{FF2B5EF4-FFF2-40B4-BE49-F238E27FC236}">
                <a16:creationId xmlns:a16="http://schemas.microsoft.com/office/drawing/2014/main" id="{AB72F7B4-B6BF-43F6-B016-D3C5DB8EE3EB}"/>
              </a:ext>
            </a:extLst>
          </p:cNvPr>
          <p:cNvSpPr>
            <a:spLocks noGrp="1"/>
          </p:cNvSpPr>
          <p:nvPr>
            <p:ph idx="4294967295"/>
          </p:nvPr>
        </p:nvSpPr>
        <p:spPr>
          <a:xfrm>
            <a:off x="381000" y="2133600"/>
            <a:ext cx="8229600" cy="5068888"/>
          </a:xfrm>
        </p:spPr>
        <p:txBody>
          <a:bodyPr/>
          <a:lstStyle/>
          <a:p>
            <a:pPr marL="0" indent="0">
              <a:buFont typeface="Arial" panose="020B0604020202020204" pitchFamily="34" charset="0"/>
              <a:buNone/>
            </a:pPr>
            <a:r>
              <a:rPr lang="en-US" altLang="en-US" sz="2800">
                <a:solidFill>
                  <a:schemeClr val="tx2"/>
                </a:solidFill>
              </a:rPr>
              <a:t>May not have a financial interest in Town matters.  In most towns with an ethics code it, it applies to any:</a:t>
            </a:r>
          </a:p>
          <a:p>
            <a:pPr lvl="1">
              <a:buFont typeface="Arial" panose="020B0604020202020204" pitchFamily="34" charset="0"/>
              <a:buChar char="•"/>
            </a:pPr>
            <a:r>
              <a:rPr lang="en-US" altLang="en-US" sz="2600">
                <a:solidFill>
                  <a:schemeClr val="tx2"/>
                </a:solidFill>
              </a:rPr>
              <a:t>Contract with the Town, </a:t>
            </a:r>
          </a:p>
          <a:p>
            <a:pPr lvl="1">
              <a:buFont typeface="Arial" panose="020B0604020202020204" pitchFamily="34" charset="0"/>
              <a:buChar char="•"/>
            </a:pPr>
            <a:r>
              <a:rPr lang="en-US" altLang="en-US" sz="2600">
                <a:solidFill>
                  <a:schemeClr val="tx2"/>
                </a:solidFill>
              </a:rPr>
              <a:t>Sales to the Town, </a:t>
            </a:r>
          </a:p>
          <a:p>
            <a:pPr lvl="1">
              <a:buFont typeface="Arial" panose="020B0604020202020204" pitchFamily="34" charset="0"/>
              <a:buChar char="•"/>
            </a:pPr>
            <a:r>
              <a:rPr lang="en-US" altLang="en-US" sz="2600">
                <a:solidFill>
                  <a:schemeClr val="tx2"/>
                </a:solidFill>
              </a:rPr>
              <a:t>Purchases from the Town, or </a:t>
            </a:r>
          </a:p>
          <a:p>
            <a:pPr lvl="1">
              <a:buFont typeface="Arial" panose="020B0604020202020204" pitchFamily="34" charset="0"/>
              <a:buChar char="•"/>
            </a:pPr>
            <a:r>
              <a:rPr lang="en-US" altLang="en-US" sz="2600">
                <a:solidFill>
                  <a:schemeClr val="tx2"/>
                </a:solidFill>
              </a:rPr>
              <a:t>Compensable services involving the Town. </a:t>
            </a:r>
          </a:p>
        </p:txBody>
      </p:sp>
      <p:pic>
        <p:nvPicPr>
          <p:cNvPr id="76804" name="Picture 4">
            <a:extLst>
              <a:ext uri="{FF2B5EF4-FFF2-40B4-BE49-F238E27FC236}">
                <a16:creationId xmlns:a16="http://schemas.microsoft.com/office/drawing/2014/main" id="{229B143E-33F2-4610-84C2-EF79E8447E5B}"/>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9800" y="3505200"/>
            <a:ext cx="1938338" cy="169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91C1405B-7890-4BD5-AA4F-25C004A34F99}"/>
              </a:ext>
            </a:extLst>
          </p:cNvPr>
          <p:cNvSpPr>
            <a:spLocks noGrp="1"/>
          </p:cNvSpPr>
          <p:nvPr>
            <p:ph type="title" idx="4294967295"/>
          </p:nvPr>
        </p:nvSpPr>
        <p:spPr>
          <a:xfrm>
            <a:off x="228600" y="838201"/>
            <a:ext cx="8534400" cy="720725"/>
          </a:xfrm>
          <a:noFill/>
        </p:spPr>
        <p:txBody>
          <a:bodyPr/>
          <a:lstStyle/>
          <a:p>
            <a:pPr algn="l"/>
            <a:r>
              <a:rPr lang="en-US" altLang="en-US" sz="2800" b="1">
                <a:solidFill>
                  <a:schemeClr val="tx2"/>
                </a:solidFill>
              </a:rPr>
              <a:t>Financial Disclosure Requirement:  New Britain</a:t>
            </a:r>
          </a:p>
        </p:txBody>
      </p:sp>
      <p:sp>
        <p:nvSpPr>
          <p:cNvPr id="78851" name="Content Placeholder 2">
            <a:extLst>
              <a:ext uri="{FF2B5EF4-FFF2-40B4-BE49-F238E27FC236}">
                <a16:creationId xmlns:a16="http://schemas.microsoft.com/office/drawing/2014/main" id="{4B17CBD8-5229-4854-80B8-DD16CBC06EAE}"/>
              </a:ext>
            </a:extLst>
          </p:cNvPr>
          <p:cNvSpPr>
            <a:spLocks noGrp="1"/>
          </p:cNvSpPr>
          <p:nvPr>
            <p:ph idx="4294967295"/>
          </p:nvPr>
        </p:nvSpPr>
        <p:spPr>
          <a:xfrm>
            <a:off x="331787" y="1558926"/>
            <a:ext cx="8583613" cy="4800600"/>
          </a:xfrm>
        </p:spPr>
        <p:txBody>
          <a:bodyPr/>
          <a:lstStyle/>
          <a:p>
            <a:pPr fontAlgn="ctr"/>
            <a:r>
              <a:rPr lang="en-US" altLang="en-US" sz="1400" b="1">
                <a:solidFill>
                  <a:schemeClr val="tx2"/>
                </a:solidFill>
                <a:latin typeface="Open Sans" charset="0"/>
              </a:rPr>
              <a:t>Sec. 2-453. - Disclosure of financial interests; filing requirements.</a:t>
            </a:r>
          </a:p>
          <a:p>
            <a:pPr fontAlgn="ctr"/>
            <a:r>
              <a:rPr lang="en-US" altLang="en-US" sz="1400">
                <a:solidFill>
                  <a:schemeClr val="tx2"/>
                </a:solidFill>
                <a:latin typeface="Open Sans" charset="0"/>
              </a:rPr>
              <a:t>(a) The mayor, members of the common council, city clerk, collector of taxes, treasurer, members of the board of assessment appeals, constables and registrars of voters, each department head including the purchasing agent and each attorney in the office of corporation counsel, subject to the applicability of any collective bargaining agreement, shall file, under penalty of false statement, a statement with the town and city clerk within thirty (30) days of taking office or the date of appointment and on an annual basis thereafter which provides the following information.</a:t>
            </a:r>
          </a:p>
          <a:p>
            <a:pPr fontAlgn="ctr"/>
            <a:r>
              <a:rPr lang="en-US" altLang="en-US" sz="1100">
                <a:solidFill>
                  <a:schemeClr val="tx2"/>
                </a:solidFill>
                <a:latin typeface="Open Sans" charset="0"/>
              </a:rPr>
              <a:t>(1) Real estate located in the City of New Britain, excluding the place of principal residence, which is owned or leased for a period exceeding two (2) years by such official, employee or spouse, including any corporation, trust or partnership where either the official or spouse have at least five (5) per cent of a legal or equitable interest; </a:t>
            </a:r>
          </a:p>
          <a:p>
            <a:pPr fontAlgn="ctr"/>
            <a:r>
              <a:rPr lang="en-US" altLang="en-US" sz="1100">
                <a:solidFill>
                  <a:schemeClr val="tx2"/>
                </a:solidFill>
                <a:latin typeface="Open Sans" charset="0"/>
              </a:rPr>
              <a:t>(2) The name of any employer from which the official, employee or spouse is paid an annual income of at least ten thousand dollars ($10,000.00) and the name of any business entity owned by the official, employee or spouse, including any corporation, trust or partnership, where either the official, employee or spouse have at least five (5) per cent of a legal or equitable interest;</a:t>
            </a:r>
          </a:p>
          <a:p>
            <a:pPr fontAlgn="ctr"/>
            <a:r>
              <a:rPr lang="en-US" altLang="en-US" sz="1100">
                <a:solidFill>
                  <a:schemeClr val="tx2"/>
                </a:solidFill>
                <a:latin typeface="Open Sans" charset="0"/>
              </a:rPr>
              <a:t>(3) The name of any business entity identified under subsection (2) of this section which had a contract with the City of New Britain the preceding calendar year to provide either goods or services in the aggregate amount of at least ten thousand dollars ($10,000.00); and </a:t>
            </a:r>
          </a:p>
          <a:p>
            <a:pPr fontAlgn="ctr"/>
            <a:r>
              <a:rPr lang="en-US" altLang="en-US" sz="1100">
                <a:solidFill>
                  <a:schemeClr val="tx2"/>
                </a:solidFill>
                <a:latin typeface="Open Sans" charset="0"/>
              </a:rPr>
              <a:t>(4) A certification that each official or employee has read and understands the City of New Britain Code of Ethics.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91936EFF-0A97-4032-BB1A-736193A4D301}"/>
              </a:ext>
            </a:extLst>
          </p:cNvPr>
          <p:cNvSpPr>
            <a:spLocks noGrp="1"/>
          </p:cNvSpPr>
          <p:nvPr>
            <p:ph type="title" idx="4294967295"/>
          </p:nvPr>
        </p:nvSpPr>
        <p:spPr>
          <a:xfrm>
            <a:off x="76200" y="609600"/>
            <a:ext cx="9067800" cy="1143000"/>
          </a:xfrm>
          <a:noFill/>
        </p:spPr>
        <p:txBody>
          <a:bodyPr/>
          <a:lstStyle/>
          <a:p>
            <a:pPr algn="l"/>
            <a:r>
              <a:rPr lang="en-US" altLang="en-US" sz="3600" b="1">
                <a:solidFill>
                  <a:schemeClr val="tx2"/>
                </a:solidFill>
              </a:rPr>
              <a:t>Conflicts</a:t>
            </a:r>
            <a:r>
              <a:rPr lang="en-US" altLang="en-US" sz="3400" b="1">
                <a:solidFill>
                  <a:schemeClr val="tx2"/>
                </a:solidFill>
              </a:rPr>
              <a:t> of Interest - Financial Conflicts</a:t>
            </a:r>
          </a:p>
        </p:txBody>
      </p:sp>
      <p:sp>
        <p:nvSpPr>
          <p:cNvPr id="80899" name="Content Placeholder 2">
            <a:extLst>
              <a:ext uri="{FF2B5EF4-FFF2-40B4-BE49-F238E27FC236}">
                <a16:creationId xmlns:a16="http://schemas.microsoft.com/office/drawing/2014/main" id="{41A8EAC2-D4ED-421D-92CB-D519E18C24DA}"/>
              </a:ext>
            </a:extLst>
          </p:cNvPr>
          <p:cNvSpPr>
            <a:spLocks noGrp="1"/>
          </p:cNvSpPr>
          <p:nvPr>
            <p:ph idx="4294967295"/>
          </p:nvPr>
        </p:nvSpPr>
        <p:spPr>
          <a:xfrm>
            <a:off x="381000" y="1752600"/>
            <a:ext cx="8229600" cy="4297363"/>
          </a:xfrm>
        </p:spPr>
        <p:txBody>
          <a:bodyPr/>
          <a:lstStyle/>
          <a:p>
            <a:r>
              <a:rPr lang="en-US" altLang="en-US" sz="2800">
                <a:solidFill>
                  <a:schemeClr val="tx2"/>
                </a:solidFill>
              </a:rPr>
              <a:t>Includes outside employer or close family member.</a:t>
            </a:r>
            <a:br>
              <a:rPr lang="en-US" altLang="en-US" sz="2800">
                <a:solidFill>
                  <a:schemeClr val="tx2"/>
                </a:solidFill>
              </a:rPr>
            </a:br>
            <a:endParaRPr lang="en-US" altLang="en-US" sz="2800">
              <a:solidFill>
                <a:schemeClr val="tx2"/>
              </a:solidFill>
            </a:endParaRPr>
          </a:p>
          <a:p>
            <a:r>
              <a:rPr lang="en-US" altLang="en-US" sz="2800">
                <a:solidFill>
                  <a:schemeClr val="tx2"/>
                </a:solidFill>
              </a:rPr>
              <a:t>Includes interest as a principal, surety, officer, or partner in a company. </a:t>
            </a:r>
            <a:br>
              <a:rPr lang="en-US" altLang="en-US" sz="2800">
                <a:solidFill>
                  <a:schemeClr val="tx2"/>
                </a:solidFill>
              </a:rPr>
            </a:br>
            <a:r>
              <a:rPr lang="en-US" altLang="en-US" sz="2800">
                <a:solidFill>
                  <a:schemeClr val="tx2"/>
                </a:solidFill>
              </a:rPr>
              <a:t> </a:t>
            </a:r>
          </a:p>
          <a:p>
            <a:r>
              <a:rPr lang="en-US" altLang="en-US" sz="2800">
                <a:solidFill>
                  <a:schemeClr val="tx2"/>
                </a:solidFill>
              </a:rPr>
              <a:t>Exception for competitively-bid contracts.</a:t>
            </a:r>
          </a:p>
          <a:p>
            <a:endParaRPr lang="en-US" altLang="en-US" sz="2800">
              <a:solidFill>
                <a:schemeClr val="tx2"/>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97E7BD2D-CB56-4B6E-A22A-DCAF1C338241}"/>
              </a:ext>
            </a:extLst>
          </p:cNvPr>
          <p:cNvSpPr>
            <a:spLocks noGrp="1"/>
          </p:cNvSpPr>
          <p:nvPr>
            <p:ph type="title" idx="4294967295"/>
          </p:nvPr>
        </p:nvSpPr>
        <p:spPr>
          <a:xfrm>
            <a:off x="169985" y="685800"/>
            <a:ext cx="8991600" cy="1143000"/>
          </a:xfrm>
          <a:noFill/>
        </p:spPr>
        <p:txBody>
          <a:bodyPr/>
          <a:lstStyle/>
          <a:p>
            <a:pPr algn="l"/>
            <a:r>
              <a:rPr lang="en-US" altLang="en-US" sz="3200" b="1">
                <a:solidFill>
                  <a:schemeClr val="tx2"/>
                </a:solidFill>
              </a:rPr>
              <a:t>Conflicts of Interest – Financial Conflicts - Example</a:t>
            </a:r>
          </a:p>
        </p:txBody>
      </p:sp>
      <p:sp>
        <p:nvSpPr>
          <p:cNvPr id="82947" name="Content Placeholder 2">
            <a:extLst>
              <a:ext uri="{FF2B5EF4-FFF2-40B4-BE49-F238E27FC236}">
                <a16:creationId xmlns:a16="http://schemas.microsoft.com/office/drawing/2014/main" id="{EF315007-9578-4A4B-8361-4BA9BDBFC43E}"/>
              </a:ext>
            </a:extLst>
          </p:cNvPr>
          <p:cNvSpPr>
            <a:spLocks noGrp="1"/>
          </p:cNvSpPr>
          <p:nvPr>
            <p:ph idx="4294967295"/>
          </p:nvPr>
        </p:nvSpPr>
        <p:spPr>
          <a:xfrm>
            <a:off x="419100" y="1752600"/>
            <a:ext cx="8305800" cy="4572000"/>
          </a:xfrm>
        </p:spPr>
        <p:txBody>
          <a:bodyPr/>
          <a:lstStyle/>
          <a:p>
            <a:pPr>
              <a:lnSpc>
                <a:spcPct val="150000"/>
              </a:lnSpc>
            </a:pPr>
            <a:r>
              <a:rPr lang="en-US" altLang="en-US" sz="2000">
                <a:solidFill>
                  <a:schemeClr val="tx2"/>
                </a:solidFill>
              </a:rPr>
              <a:t>You work for the Department of Public Works.</a:t>
            </a:r>
          </a:p>
          <a:p>
            <a:pPr>
              <a:lnSpc>
                <a:spcPct val="150000"/>
              </a:lnSpc>
            </a:pPr>
            <a:r>
              <a:rPr lang="en-US" altLang="en-US" sz="2000">
                <a:solidFill>
                  <a:schemeClr val="tx2"/>
                </a:solidFill>
              </a:rPr>
              <a:t>You also operate a snow plow business.</a:t>
            </a:r>
          </a:p>
          <a:p>
            <a:pPr>
              <a:lnSpc>
                <a:spcPct val="150000"/>
              </a:lnSpc>
            </a:pPr>
            <a:r>
              <a:rPr lang="en-US" altLang="en-US" sz="2000">
                <a:solidFill>
                  <a:schemeClr val="tx2"/>
                </a:solidFill>
              </a:rPr>
              <a:t>You’ve negotiated a contract with the Town for your company to plow all of the municipal parking lots.</a:t>
            </a:r>
          </a:p>
          <a:p>
            <a:pPr>
              <a:lnSpc>
                <a:spcPct val="150000"/>
              </a:lnSpc>
            </a:pPr>
            <a:r>
              <a:rPr lang="en-US" altLang="en-US" sz="2000">
                <a:solidFill>
                  <a:schemeClr val="tx2"/>
                </a:solidFill>
              </a:rPr>
              <a:t>Any problem?</a:t>
            </a:r>
          </a:p>
          <a:p>
            <a:pPr>
              <a:lnSpc>
                <a:spcPct val="150000"/>
              </a:lnSpc>
            </a:pPr>
            <a:r>
              <a:rPr lang="en-US" altLang="en-US" sz="2000">
                <a:solidFill>
                  <a:schemeClr val="tx2"/>
                </a:solidFill>
              </a:rPr>
              <a:t>What if you offered the best price?</a:t>
            </a:r>
          </a:p>
          <a:p>
            <a:pPr>
              <a:lnSpc>
                <a:spcPct val="150000"/>
              </a:lnSpc>
            </a:pPr>
            <a:r>
              <a:rPr lang="en-US" altLang="en-US" sz="2000">
                <a:solidFill>
                  <a:schemeClr val="tx2"/>
                </a:solidFill>
              </a:rPr>
              <a:t>What if the contract was with your spouse’s company?</a:t>
            </a:r>
          </a:p>
          <a:p>
            <a:pPr>
              <a:lnSpc>
                <a:spcPct val="150000"/>
              </a:lnSpc>
            </a:pPr>
            <a:r>
              <a:rPr lang="en-US" altLang="en-US" sz="2000">
                <a:solidFill>
                  <a:schemeClr val="tx2"/>
                </a:solidFill>
              </a:rPr>
              <a:t>What if the contract was with your friend’s company?</a:t>
            </a:r>
          </a:p>
          <a:p>
            <a:endParaRPr lang="en-US" altLang="en-US" sz="2000">
              <a:solidFill>
                <a:schemeClr val="tx2"/>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1F9965AC-BDEB-4A58-9BD6-2B3151B1A2FD}"/>
              </a:ext>
            </a:extLst>
          </p:cNvPr>
          <p:cNvSpPr>
            <a:spLocks noGrp="1"/>
          </p:cNvSpPr>
          <p:nvPr>
            <p:ph type="title" idx="4294967295"/>
          </p:nvPr>
        </p:nvSpPr>
        <p:spPr>
          <a:xfrm>
            <a:off x="298450" y="935464"/>
            <a:ext cx="8229600" cy="1143000"/>
          </a:xfrm>
          <a:noFill/>
        </p:spPr>
        <p:txBody>
          <a:bodyPr/>
          <a:lstStyle/>
          <a:p>
            <a:pPr algn="l" eaLnBrk="1" hangingPunct="1"/>
            <a:r>
              <a:rPr lang="en-US" altLang="en-US" sz="3600" b="1">
                <a:solidFill>
                  <a:schemeClr val="tx2"/>
                </a:solidFill>
              </a:rPr>
              <a:t>Use of Town Property</a:t>
            </a:r>
            <a:br>
              <a:rPr lang="en-US" altLang="en-US" sz="3600" b="1">
                <a:solidFill>
                  <a:schemeClr val="tx2"/>
                </a:solidFill>
              </a:rPr>
            </a:br>
            <a:endParaRPr lang="en-US" altLang="en-US" sz="3600" b="1">
              <a:solidFill>
                <a:schemeClr val="tx2"/>
              </a:solidFill>
            </a:endParaRPr>
          </a:p>
        </p:txBody>
      </p:sp>
      <p:sp>
        <p:nvSpPr>
          <p:cNvPr id="84995" name="Content Placeholder 2">
            <a:extLst>
              <a:ext uri="{FF2B5EF4-FFF2-40B4-BE49-F238E27FC236}">
                <a16:creationId xmlns:a16="http://schemas.microsoft.com/office/drawing/2014/main" id="{44BE0BA6-16BA-4173-8694-66E05A908800}"/>
              </a:ext>
            </a:extLst>
          </p:cNvPr>
          <p:cNvSpPr>
            <a:spLocks noGrp="1"/>
          </p:cNvSpPr>
          <p:nvPr>
            <p:ph idx="4294967295"/>
          </p:nvPr>
        </p:nvSpPr>
        <p:spPr>
          <a:xfrm>
            <a:off x="381000" y="1558131"/>
            <a:ext cx="8229600" cy="4297363"/>
          </a:xfrm>
        </p:spPr>
        <p:txBody>
          <a:bodyPr/>
          <a:lstStyle/>
          <a:p>
            <a:pPr marL="0" indent="0" eaLnBrk="1" hangingPunct="1">
              <a:lnSpc>
                <a:spcPct val="200000"/>
              </a:lnSpc>
              <a:buFont typeface="Arial" panose="020B0604020202020204" pitchFamily="34" charset="0"/>
              <a:buNone/>
            </a:pPr>
            <a:r>
              <a:rPr lang="en-US" altLang="en-US" sz="2400">
                <a:solidFill>
                  <a:schemeClr val="tx2"/>
                </a:solidFill>
              </a:rPr>
              <a:t>May not </a:t>
            </a:r>
            <a:r>
              <a:rPr lang="en-US" altLang="en-US" sz="2400" b="1" i="1">
                <a:solidFill>
                  <a:schemeClr val="tx2"/>
                </a:solidFill>
              </a:rPr>
              <a:t>use</a:t>
            </a:r>
            <a:r>
              <a:rPr lang="en-US" altLang="en-US" sz="2400">
                <a:solidFill>
                  <a:schemeClr val="tx2"/>
                </a:solidFill>
              </a:rPr>
              <a:t> or </a:t>
            </a:r>
            <a:r>
              <a:rPr lang="en-US" altLang="en-US" sz="2400" b="1" i="1">
                <a:solidFill>
                  <a:schemeClr val="tx2"/>
                </a:solidFill>
              </a:rPr>
              <a:t>permit the use</a:t>
            </a:r>
            <a:r>
              <a:rPr lang="en-US" altLang="en-US" sz="2400">
                <a:solidFill>
                  <a:schemeClr val="tx2"/>
                </a:solidFill>
              </a:rPr>
              <a:t> of: </a:t>
            </a:r>
          </a:p>
          <a:p>
            <a:pPr marL="0" indent="0" eaLnBrk="1" hangingPunct="1">
              <a:lnSpc>
                <a:spcPct val="200000"/>
              </a:lnSpc>
              <a:buFont typeface="Arial" panose="020B0604020202020204" pitchFamily="34" charset="0"/>
              <a:buAutoNum type="arabicPeriod"/>
            </a:pPr>
            <a:r>
              <a:rPr lang="en-US" altLang="en-US" sz="2400">
                <a:solidFill>
                  <a:schemeClr val="tx2"/>
                </a:solidFill>
              </a:rPr>
              <a:t>Town funds, </a:t>
            </a:r>
          </a:p>
          <a:p>
            <a:pPr marL="0" indent="0" eaLnBrk="1" hangingPunct="1">
              <a:lnSpc>
                <a:spcPct val="200000"/>
              </a:lnSpc>
              <a:buFont typeface="Arial" panose="020B0604020202020204" pitchFamily="34" charset="0"/>
              <a:buAutoNum type="arabicPeriod"/>
            </a:pPr>
            <a:r>
              <a:rPr lang="en-US" altLang="en-US" sz="2400">
                <a:solidFill>
                  <a:schemeClr val="tx2"/>
                </a:solidFill>
              </a:rPr>
              <a:t>Town services, or </a:t>
            </a:r>
          </a:p>
          <a:p>
            <a:pPr marL="0" indent="0" eaLnBrk="1" hangingPunct="1">
              <a:lnSpc>
                <a:spcPct val="200000"/>
              </a:lnSpc>
              <a:buFont typeface="Arial" panose="020B0604020202020204" pitchFamily="34" charset="0"/>
              <a:buAutoNum type="arabicPeriod"/>
            </a:pPr>
            <a:r>
              <a:rPr lang="en-US" altLang="en-US" sz="2400">
                <a:solidFill>
                  <a:schemeClr val="tx2"/>
                </a:solidFill>
              </a:rPr>
              <a:t>Town property, equipment or materials </a:t>
            </a:r>
          </a:p>
          <a:p>
            <a:pPr marL="0" indent="0" eaLnBrk="1" hangingPunct="1">
              <a:lnSpc>
                <a:spcPct val="200000"/>
              </a:lnSpc>
              <a:buFont typeface="Arial" panose="020B0604020202020204" pitchFamily="34" charset="0"/>
              <a:buNone/>
            </a:pPr>
            <a:r>
              <a:rPr lang="en-US" altLang="en-US" sz="2400">
                <a:solidFill>
                  <a:schemeClr val="tx2"/>
                </a:solidFill>
              </a:rPr>
              <a:t>Except for proper purposes of the Town. </a:t>
            </a:r>
          </a:p>
        </p:txBody>
      </p:sp>
      <p:pic>
        <p:nvPicPr>
          <p:cNvPr id="84996" name="Picture 4">
            <a:extLst>
              <a:ext uri="{FF2B5EF4-FFF2-40B4-BE49-F238E27FC236}">
                <a16:creationId xmlns:a16="http://schemas.microsoft.com/office/drawing/2014/main" id="{24B4EA46-4D76-4496-B042-2A6F42344911}"/>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38850" y="4177506"/>
            <a:ext cx="2689225" cy="150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7" name="Picture 5">
            <a:extLst>
              <a:ext uri="{FF2B5EF4-FFF2-40B4-BE49-F238E27FC236}">
                <a16:creationId xmlns:a16="http://schemas.microsoft.com/office/drawing/2014/main" id="{658ACE7E-A02B-4240-9BA3-0D9826F0B89C}"/>
              </a:ext>
            </a:extLst>
          </p:cNvPr>
          <p:cNvPicPr preferRelativeResize="0">
            <a:picLocks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08638" y="972953"/>
            <a:ext cx="3236912" cy="124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8" name="Picture 6">
            <a:extLst>
              <a:ext uri="{FF2B5EF4-FFF2-40B4-BE49-F238E27FC236}">
                <a16:creationId xmlns:a16="http://schemas.microsoft.com/office/drawing/2014/main" id="{D20B6B64-9B1C-4831-80E1-F36C1EBAF16C}"/>
              </a:ext>
            </a:extLst>
          </p:cNvPr>
          <p:cNvPicPr preferRelativeResize="0">
            <a:picLocks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10000" y="2359818"/>
            <a:ext cx="3157537"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C087938-F163-430A-A368-071AEED0521B}"/>
              </a:ext>
            </a:extLst>
          </p:cNvPr>
          <p:cNvSpPr>
            <a:spLocks noChangeArrowheads="1"/>
          </p:cNvSpPr>
          <p:nvPr/>
        </p:nvSpPr>
        <p:spPr bwMode="auto">
          <a:xfrm>
            <a:off x="228600" y="838200"/>
            <a:ext cx="655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3600" b="1">
                <a:solidFill>
                  <a:schemeClr val="tx2"/>
                </a:solidFill>
                <a:ea typeface="ＭＳ Ｐゴシック" pitchFamily="34" charset="-128"/>
              </a:rPr>
              <a:t>Introduction</a:t>
            </a:r>
          </a:p>
        </p:txBody>
      </p:sp>
      <p:sp>
        <p:nvSpPr>
          <p:cNvPr id="13315" name="TextBox 3">
            <a:extLst>
              <a:ext uri="{FF2B5EF4-FFF2-40B4-BE49-F238E27FC236}">
                <a16:creationId xmlns:a16="http://schemas.microsoft.com/office/drawing/2014/main" id="{3D32CDD0-306E-433A-B2D9-552BAACD0584}"/>
              </a:ext>
            </a:extLst>
          </p:cNvPr>
          <p:cNvSpPr>
            <a:spLocks noChangeArrowheads="1"/>
          </p:cNvSpPr>
          <p:nvPr/>
        </p:nvSpPr>
        <p:spPr bwMode="auto">
          <a:xfrm>
            <a:off x="705644" y="1905000"/>
            <a:ext cx="773271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pPr>
            <a:r>
              <a:rPr lang="en-US" altLang="en-US" sz="2000">
                <a:solidFill>
                  <a:schemeClr val="tx2"/>
                </a:solidFill>
              </a:rPr>
              <a:t>Concerns regarding ethics have become a serious issue in recent years.</a:t>
            </a:r>
          </a:p>
          <a:p>
            <a:pPr lvl="1">
              <a:spcBef>
                <a:spcPct val="0"/>
              </a:spcBef>
              <a:buFont typeface="Courier New" panose="02070309020205020404" pitchFamily="49" charset="0"/>
              <a:buChar char="o"/>
            </a:pPr>
            <a:r>
              <a:rPr lang="en-US" altLang="en-US" sz="2000">
                <a:solidFill>
                  <a:schemeClr val="tx2"/>
                </a:solidFill>
              </a:rPr>
              <a:t>Governors</a:t>
            </a:r>
          </a:p>
          <a:p>
            <a:pPr lvl="1">
              <a:spcBef>
                <a:spcPct val="0"/>
              </a:spcBef>
              <a:buFont typeface="Courier New" panose="02070309020205020404" pitchFamily="49" charset="0"/>
              <a:buChar char="o"/>
            </a:pPr>
            <a:r>
              <a:rPr lang="en-US" altLang="en-US" sz="2000">
                <a:solidFill>
                  <a:schemeClr val="tx2"/>
                </a:solidFill>
              </a:rPr>
              <a:t>Mayors</a:t>
            </a:r>
          </a:p>
          <a:p>
            <a:pPr lvl="1">
              <a:spcBef>
                <a:spcPct val="0"/>
              </a:spcBef>
              <a:buFont typeface="Courier New" panose="02070309020205020404" pitchFamily="49" charset="0"/>
              <a:buChar char="o"/>
            </a:pPr>
            <a:r>
              <a:rPr lang="en-US" altLang="en-US" sz="2000">
                <a:solidFill>
                  <a:schemeClr val="tx2"/>
                </a:solidFill>
              </a:rPr>
              <a:t>Finance Directors</a:t>
            </a:r>
          </a:p>
          <a:p>
            <a:pPr lvl="1">
              <a:spcBef>
                <a:spcPct val="0"/>
              </a:spcBef>
              <a:buFont typeface="Courier New" panose="02070309020205020404" pitchFamily="49" charset="0"/>
              <a:buChar char="o"/>
            </a:pPr>
            <a:r>
              <a:rPr lang="en-US" altLang="en-US" sz="2000">
                <a:solidFill>
                  <a:schemeClr val="tx2"/>
                </a:solidFill>
              </a:rPr>
              <a:t>Volunteer Commission Members</a:t>
            </a:r>
            <a:br>
              <a:rPr lang="en-US" altLang="en-US" sz="2000">
                <a:solidFill>
                  <a:schemeClr val="tx2"/>
                </a:solidFill>
              </a:rPr>
            </a:br>
            <a:endParaRPr lang="en-US" altLang="en-US" sz="2000">
              <a:solidFill>
                <a:schemeClr val="tx2"/>
              </a:solidFill>
            </a:endParaRPr>
          </a:p>
          <a:p>
            <a:pPr>
              <a:spcBef>
                <a:spcPct val="0"/>
              </a:spcBef>
            </a:pPr>
            <a:r>
              <a:rPr lang="en-US" altLang="en-US" sz="2000">
                <a:solidFill>
                  <a:schemeClr val="tx2"/>
                </a:solidFill>
              </a:rPr>
              <a:t>Our objective today is to provide you with a general overview of ethics – from both a legal and practical perspective – and to provide you with some advice for dealing with difficult issues in the future. </a:t>
            </a:r>
          </a:p>
          <a:p>
            <a:pPr>
              <a:spcBef>
                <a:spcPct val="0"/>
              </a:spcBef>
            </a:pPr>
            <a:endParaRPr lang="en-US" altLang="en-US" sz="2000">
              <a:solidFill>
                <a:schemeClr val="tx2"/>
              </a:solidFill>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D06725B-64A2-4E74-BED3-3B06256F18C2}"/>
              </a:ext>
            </a:extLst>
          </p:cNvPr>
          <p:cNvSpPr>
            <a:spLocks noGrp="1"/>
          </p:cNvSpPr>
          <p:nvPr>
            <p:ph type="title" idx="4294967295"/>
          </p:nvPr>
        </p:nvSpPr>
        <p:spPr>
          <a:xfrm>
            <a:off x="304800" y="790452"/>
            <a:ext cx="8839200" cy="1143000"/>
          </a:xfrm>
          <a:noFill/>
        </p:spPr>
        <p:txBody>
          <a:bodyPr/>
          <a:lstStyle/>
          <a:p>
            <a:pPr algn="l"/>
            <a:r>
              <a:rPr lang="en-US" altLang="en-US" sz="3600" b="1">
                <a:solidFill>
                  <a:schemeClr val="tx2"/>
                </a:solidFill>
              </a:rPr>
              <a:t>Use of Town Property – Example </a:t>
            </a:r>
          </a:p>
        </p:txBody>
      </p:sp>
      <p:sp>
        <p:nvSpPr>
          <p:cNvPr id="87043" name="Content Placeholder 2">
            <a:extLst>
              <a:ext uri="{FF2B5EF4-FFF2-40B4-BE49-F238E27FC236}">
                <a16:creationId xmlns:a16="http://schemas.microsoft.com/office/drawing/2014/main" id="{013267E5-C6DC-4CAB-9D44-13D425D9D638}"/>
              </a:ext>
            </a:extLst>
          </p:cNvPr>
          <p:cNvSpPr>
            <a:spLocks noGrp="1"/>
          </p:cNvSpPr>
          <p:nvPr>
            <p:ph idx="4294967295"/>
          </p:nvPr>
        </p:nvSpPr>
        <p:spPr>
          <a:xfrm>
            <a:off x="334108" y="2057400"/>
            <a:ext cx="8229600" cy="4297363"/>
          </a:xfrm>
        </p:spPr>
        <p:txBody>
          <a:bodyPr/>
          <a:lstStyle/>
          <a:p>
            <a:pPr>
              <a:lnSpc>
                <a:spcPct val="150000"/>
              </a:lnSpc>
            </a:pPr>
            <a:r>
              <a:rPr lang="en-US" altLang="en-US" sz="2400">
                <a:solidFill>
                  <a:schemeClr val="tx2"/>
                </a:solidFill>
              </a:rPr>
              <a:t>You are the town building inspector.</a:t>
            </a:r>
          </a:p>
          <a:p>
            <a:pPr>
              <a:lnSpc>
                <a:spcPct val="150000"/>
              </a:lnSpc>
            </a:pPr>
            <a:r>
              <a:rPr lang="en-US" altLang="en-US" sz="2400">
                <a:solidFill>
                  <a:schemeClr val="tx2"/>
                </a:solidFill>
              </a:rPr>
              <a:t>In order to perform you daily activities, you are given a municipal car.</a:t>
            </a:r>
          </a:p>
          <a:p>
            <a:pPr>
              <a:lnSpc>
                <a:spcPct val="150000"/>
              </a:lnSpc>
            </a:pPr>
            <a:r>
              <a:rPr lang="en-US" altLang="en-US" sz="2400">
                <a:solidFill>
                  <a:schemeClr val="tx2"/>
                </a:solidFill>
              </a:rPr>
              <a:t>Rather than drive back to the town hall after making afternoon inspections, you occasionally use the municipal car to commute to/from work.</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8AC06FC6-D552-4087-ADC9-F8327BEB840E}"/>
              </a:ext>
            </a:extLst>
          </p:cNvPr>
          <p:cNvSpPr>
            <a:spLocks noGrp="1"/>
          </p:cNvSpPr>
          <p:nvPr>
            <p:ph type="title" idx="4294967295"/>
          </p:nvPr>
        </p:nvSpPr>
        <p:spPr>
          <a:xfrm>
            <a:off x="161192" y="762000"/>
            <a:ext cx="8991600" cy="922337"/>
          </a:xfrm>
          <a:noFill/>
        </p:spPr>
        <p:txBody>
          <a:bodyPr/>
          <a:lstStyle/>
          <a:p>
            <a:pPr algn="l" eaLnBrk="1" hangingPunct="1"/>
            <a:r>
              <a:rPr lang="en-US" altLang="en-US" sz="3200" b="1">
                <a:solidFill>
                  <a:schemeClr val="tx2"/>
                </a:solidFill>
              </a:rPr>
              <a:t>How do I know if I have a conflict of interest?</a:t>
            </a:r>
          </a:p>
        </p:txBody>
      </p:sp>
      <p:sp>
        <p:nvSpPr>
          <p:cNvPr id="89091" name="Content Placeholder 2">
            <a:extLst>
              <a:ext uri="{FF2B5EF4-FFF2-40B4-BE49-F238E27FC236}">
                <a16:creationId xmlns:a16="http://schemas.microsoft.com/office/drawing/2014/main" id="{624CAAFB-7D75-4973-81E1-8D3FF3EB5AFC}"/>
              </a:ext>
            </a:extLst>
          </p:cNvPr>
          <p:cNvSpPr>
            <a:spLocks noGrp="1"/>
          </p:cNvSpPr>
          <p:nvPr>
            <p:ph idx="4294967295"/>
          </p:nvPr>
        </p:nvSpPr>
        <p:spPr>
          <a:xfrm>
            <a:off x="457200" y="1524000"/>
            <a:ext cx="8229600" cy="4852988"/>
          </a:xfrm>
        </p:spPr>
        <p:txBody>
          <a:bodyPr/>
          <a:lstStyle/>
          <a:p>
            <a:pPr eaLnBrk="1" hangingPunct="1"/>
            <a:r>
              <a:rPr lang="en-US" altLang="en-US" sz="2400">
                <a:solidFill>
                  <a:schemeClr val="tx2"/>
                </a:solidFill>
              </a:rPr>
              <a:t>What does your local code or general statute say?</a:t>
            </a:r>
          </a:p>
          <a:p>
            <a:pPr eaLnBrk="1" hangingPunct="1"/>
            <a:r>
              <a:rPr lang="en-US" altLang="en-US" sz="2400">
                <a:solidFill>
                  <a:schemeClr val="tx2"/>
                </a:solidFill>
              </a:rPr>
              <a:t>Where there is no express rule, ask yourself, “Can I make a fair determination and not be influenced by the suspect relationship?”</a:t>
            </a:r>
          </a:p>
          <a:p>
            <a:pPr eaLnBrk="1" hangingPunct="1"/>
            <a:r>
              <a:rPr lang="en-US" altLang="en-US" sz="2400">
                <a:solidFill>
                  <a:schemeClr val="tx2"/>
                </a:solidFill>
              </a:rPr>
              <a:t>Remember:  Appearance of Impropriety.</a:t>
            </a:r>
          </a:p>
          <a:p>
            <a:pPr eaLnBrk="1" hangingPunct="1"/>
            <a:r>
              <a:rPr lang="en-US" altLang="en-US" sz="2400">
                <a:solidFill>
                  <a:schemeClr val="tx2"/>
                </a:solidFill>
              </a:rPr>
              <a:t>Follow your avenues for assistance and/or ask the Town Manager, Mayor or the Town Attorney for assistance.</a:t>
            </a:r>
          </a:p>
          <a:p>
            <a:pPr eaLnBrk="1" hangingPunct="1"/>
            <a:endParaRPr lang="en-US" altLang="en-US" sz="2400">
              <a:solidFill>
                <a:schemeClr val="tx2"/>
              </a:solidFill>
            </a:endParaRPr>
          </a:p>
        </p:txBody>
      </p:sp>
      <p:pic>
        <p:nvPicPr>
          <p:cNvPr id="89092" name="Picture 1">
            <a:extLst>
              <a:ext uri="{FF2B5EF4-FFF2-40B4-BE49-F238E27FC236}">
                <a16:creationId xmlns:a16="http://schemas.microsoft.com/office/drawing/2014/main" id="{1D28670A-5A57-4367-BD8D-2D4D36A26BE4}"/>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3581400" y="4686300"/>
            <a:ext cx="1690687"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FF74C6B2-DECB-49C7-BBD5-D3A2EA883A5E}"/>
              </a:ext>
            </a:extLst>
          </p:cNvPr>
          <p:cNvSpPr>
            <a:spLocks noGrp="1"/>
          </p:cNvSpPr>
          <p:nvPr>
            <p:ph type="title" idx="4294967295"/>
          </p:nvPr>
        </p:nvSpPr>
        <p:spPr>
          <a:xfrm>
            <a:off x="228600" y="749301"/>
            <a:ext cx="8534400" cy="1143000"/>
          </a:xfrm>
          <a:noFill/>
        </p:spPr>
        <p:txBody>
          <a:bodyPr/>
          <a:lstStyle/>
          <a:p>
            <a:pPr algn="l"/>
            <a:r>
              <a:rPr lang="en-US" altLang="en-US" sz="3600" b="1">
                <a:solidFill>
                  <a:schemeClr val="tx2"/>
                </a:solidFill>
              </a:rPr>
              <a:t>Disclosure Requirements</a:t>
            </a:r>
          </a:p>
        </p:txBody>
      </p:sp>
      <p:sp>
        <p:nvSpPr>
          <p:cNvPr id="91139" name="Content Placeholder 2">
            <a:extLst>
              <a:ext uri="{FF2B5EF4-FFF2-40B4-BE49-F238E27FC236}">
                <a16:creationId xmlns:a16="http://schemas.microsoft.com/office/drawing/2014/main" id="{1C3F9DC1-073E-4F9C-A1DC-28E04231C72B}"/>
              </a:ext>
            </a:extLst>
          </p:cNvPr>
          <p:cNvSpPr>
            <a:spLocks noGrp="1"/>
          </p:cNvSpPr>
          <p:nvPr>
            <p:ph idx="4294967295"/>
          </p:nvPr>
        </p:nvSpPr>
        <p:spPr>
          <a:xfrm>
            <a:off x="381000" y="2299312"/>
            <a:ext cx="8229600" cy="4060825"/>
          </a:xfrm>
        </p:spPr>
        <p:txBody>
          <a:bodyPr/>
          <a:lstStyle/>
          <a:p>
            <a:pPr eaLnBrk="1" hangingPunct="1"/>
            <a:r>
              <a:rPr lang="en-US" altLang="en-US">
                <a:solidFill>
                  <a:schemeClr val="tx2"/>
                </a:solidFill>
              </a:rPr>
              <a:t>Immediately disclose the nature and extent of that interest. </a:t>
            </a:r>
          </a:p>
          <a:p>
            <a:pPr eaLnBrk="1" hangingPunct="1"/>
            <a:r>
              <a:rPr lang="en-US" altLang="en-US">
                <a:solidFill>
                  <a:schemeClr val="tx2"/>
                </a:solidFill>
              </a:rPr>
              <a:t>Does the disclosure need to be in writing?  Written disclosures should be addressed to the Town Clerk, Town Manager or Mayor. </a:t>
            </a:r>
          </a:p>
          <a:p>
            <a:endParaRPr lang="en-US" altLang="en-US">
              <a:solidFill>
                <a:schemeClr val="tx2"/>
              </a:solidFill>
            </a:endParaRPr>
          </a:p>
        </p:txBody>
      </p:sp>
      <p:pic>
        <p:nvPicPr>
          <p:cNvPr id="91140" name="Picture 2">
            <a:extLst>
              <a:ext uri="{FF2B5EF4-FFF2-40B4-BE49-F238E27FC236}">
                <a16:creationId xmlns:a16="http://schemas.microsoft.com/office/drawing/2014/main" id="{E10D6119-58E3-4548-9CC7-BC81591109FD}"/>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6553200" y="551657"/>
            <a:ext cx="1835150"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64C96790-7E40-4C4D-9A08-ACE3C22C25E1}"/>
              </a:ext>
            </a:extLst>
          </p:cNvPr>
          <p:cNvSpPr>
            <a:spLocks noGrp="1"/>
          </p:cNvSpPr>
          <p:nvPr>
            <p:ph type="title" idx="4294967295"/>
          </p:nvPr>
        </p:nvSpPr>
        <p:spPr>
          <a:xfrm>
            <a:off x="146599" y="838200"/>
            <a:ext cx="8534400" cy="346075"/>
          </a:xfrm>
          <a:noFill/>
        </p:spPr>
        <p:txBody>
          <a:bodyPr/>
          <a:lstStyle/>
          <a:p>
            <a:pPr algn="l"/>
            <a:r>
              <a:rPr lang="en-US" altLang="en-US" sz="3600" b="1">
                <a:solidFill>
                  <a:schemeClr val="tx2"/>
                </a:solidFill>
              </a:rPr>
              <a:t>New Britain Disclosure Requirements</a:t>
            </a:r>
          </a:p>
        </p:txBody>
      </p:sp>
      <p:sp>
        <p:nvSpPr>
          <p:cNvPr id="93187" name="Content Placeholder 2">
            <a:extLst>
              <a:ext uri="{FF2B5EF4-FFF2-40B4-BE49-F238E27FC236}">
                <a16:creationId xmlns:a16="http://schemas.microsoft.com/office/drawing/2014/main" id="{BAB77160-4715-4C22-BF14-C272E3556B26}"/>
              </a:ext>
            </a:extLst>
          </p:cNvPr>
          <p:cNvSpPr>
            <a:spLocks noGrp="1"/>
          </p:cNvSpPr>
          <p:nvPr>
            <p:ph idx="4294967295"/>
          </p:nvPr>
        </p:nvSpPr>
        <p:spPr>
          <a:xfrm>
            <a:off x="143668" y="1295400"/>
            <a:ext cx="8856663" cy="5175250"/>
          </a:xfrm>
        </p:spPr>
        <p:txBody>
          <a:bodyPr/>
          <a:lstStyle/>
          <a:p>
            <a:pPr fontAlgn="ctr"/>
            <a:r>
              <a:rPr lang="en-US" altLang="en-US" sz="1600" b="1">
                <a:solidFill>
                  <a:schemeClr val="tx2"/>
                </a:solidFill>
                <a:latin typeface="Open Sans" charset="0"/>
              </a:rPr>
              <a:t>Sec. 2-452. - Procedure when discharge of duty affects member's financial interest or may constitute impropriety or appearance of impropriety.</a:t>
            </a:r>
          </a:p>
          <a:p>
            <a:r>
              <a:rPr lang="en-US" altLang="en-US" sz="1200">
                <a:solidFill>
                  <a:schemeClr val="tx2"/>
                </a:solidFill>
                <a:latin typeface="Open Sans" charset="0"/>
              </a:rPr>
              <a:t>Any official or employee who, in the discharge of his official duties or responsibilities, would be required to take an action that would directly or indirectly affect a financial interest of himself, any member of his immediate family or business with which he is associated, other than an interest of a de minimis nature or an interest that is not distinct from that of a substantial segment of the general public, shall be excused from voting or deliberating or taking action on the matter if he so requests, but if he does not make such request he shall take the following action:</a:t>
            </a:r>
          </a:p>
          <a:p>
            <a:r>
              <a:rPr lang="en-US" altLang="en-US" sz="1200">
                <a:solidFill>
                  <a:schemeClr val="tx2"/>
                </a:solidFill>
                <a:latin typeface="Open Sans" charset="0"/>
              </a:rPr>
              <a:t>(1) Prepare a written statement signed under penalty of false statement describing the matter requiring action and the nature of the potential conflict; state why despite the potential conflict, he is able to vote and otherwise participate fairly, objectively and in the public interest; and</a:t>
            </a:r>
          </a:p>
          <a:p>
            <a:r>
              <a:rPr lang="en-US" altLang="en-US" sz="1200">
                <a:solidFill>
                  <a:schemeClr val="tx2"/>
                </a:solidFill>
                <a:latin typeface="Open Sans" charset="0"/>
              </a:rPr>
              <a:t>(2) Deliver a copy of the statement to the board of ethics and if he is a member of the common council or the board of education, he shall deliver a copy of the statement to be recorded in the minutes of the body; or</a:t>
            </a:r>
          </a:p>
          <a:p>
            <a:r>
              <a:rPr lang="en-US" altLang="en-US" sz="1200">
                <a:solidFill>
                  <a:schemeClr val="tx2"/>
                </a:solidFill>
                <a:latin typeface="Open Sans" charset="0"/>
              </a:rPr>
              <a:t>(3) If he is not a member of the common council or the board of education, he shall prepare a written statement signed under penalty of false statement describing the matter requiring action and the nature of the potential conflict and deliver a copy of the statement to his immediate superior, if any, who shall assign the matter to another employee or if he has no immediate superior, he shall take such steps as the commission shall prescribe or advise to remove himself from influence over actions and decisions on the matter; or</a:t>
            </a:r>
          </a:p>
          <a:p>
            <a:r>
              <a:rPr lang="en-US" altLang="en-US" sz="1200">
                <a:solidFill>
                  <a:schemeClr val="tx2"/>
                </a:solidFill>
                <a:latin typeface="Open Sans" charset="0"/>
              </a:rPr>
              <a:t>(4) If the individual in question is the mayor of the city, he shall recuse himself from deliberating or taking action on the matter immediately.</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47743247-224A-4542-A4B6-1F4637B7190E}"/>
              </a:ext>
            </a:extLst>
          </p:cNvPr>
          <p:cNvSpPr>
            <a:spLocks noGrp="1"/>
          </p:cNvSpPr>
          <p:nvPr>
            <p:ph type="title" idx="4294967295"/>
          </p:nvPr>
        </p:nvSpPr>
        <p:spPr>
          <a:xfrm>
            <a:off x="304800" y="1162538"/>
            <a:ext cx="7010400" cy="1143000"/>
          </a:xfrm>
          <a:noFill/>
        </p:spPr>
        <p:txBody>
          <a:bodyPr/>
          <a:lstStyle/>
          <a:p>
            <a:pPr algn="l" eaLnBrk="1" hangingPunct="1"/>
            <a:r>
              <a:rPr lang="en-US" altLang="en-US" sz="3200" b="1">
                <a:solidFill>
                  <a:schemeClr val="tx2"/>
                </a:solidFill>
              </a:rPr>
              <a:t>Significant Financial Conflicts</a:t>
            </a:r>
            <a:br>
              <a:rPr lang="en-US" altLang="en-US" sz="3800">
                <a:solidFill>
                  <a:schemeClr val="tx2"/>
                </a:solidFill>
              </a:rPr>
            </a:br>
            <a:endParaRPr lang="en-US" altLang="en-US" sz="3800">
              <a:solidFill>
                <a:schemeClr val="tx2"/>
              </a:solidFill>
            </a:endParaRPr>
          </a:p>
        </p:txBody>
      </p:sp>
      <p:sp>
        <p:nvSpPr>
          <p:cNvPr id="95235" name="Content Placeholder 2">
            <a:extLst>
              <a:ext uri="{FF2B5EF4-FFF2-40B4-BE49-F238E27FC236}">
                <a16:creationId xmlns:a16="http://schemas.microsoft.com/office/drawing/2014/main" id="{CE735F99-B1D6-4B6E-9348-E8AB021557A2}"/>
              </a:ext>
            </a:extLst>
          </p:cNvPr>
          <p:cNvSpPr>
            <a:spLocks noGrp="1"/>
          </p:cNvSpPr>
          <p:nvPr>
            <p:ph idx="4294967295"/>
          </p:nvPr>
        </p:nvSpPr>
        <p:spPr>
          <a:xfrm>
            <a:off x="457200" y="1981200"/>
            <a:ext cx="8229600" cy="4708525"/>
          </a:xfrm>
        </p:spPr>
        <p:txBody>
          <a:bodyPr/>
          <a:lstStyle/>
          <a:p>
            <a:pPr marL="0" indent="0" eaLnBrk="1" hangingPunct="1">
              <a:buFont typeface="Arial" panose="020B0604020202020204" pitchFamily="34" charset="0"/>
              <a:buNone/>
            </a:pPr>
            <a:r>
              <a:rPr lang="en-US" altLang="en-US">
                <a:solidFill>
                  <a:schemeClr val="tx2"/>
                </a:solidFill>
              </a:rPr>
              <a:t>Written disclosure should definitely be considered if you have a significant financial interest, direct or indirect, in any contract, transaction or decision of any agency, agent, officer, board or commission of the Town.</a:t>
            </a:r>
          </a:p>
          <a:p>
            <a:pPr marL="0" indent="0" eaLnBrk="1" hangingPunct="1"/>
            <a:endParaRPr lang="en-US" altLang="en-US">
              <a:solidFill>
                <a:schemeClr val="tx2"/>
              </a:solidFill>
            </a:endParaRPr>
          </a:p>
        </p:txBody>
      </p:sp>
      <p:pic>
        <p:nvPicPr>
          <p:cNvPr id="95236" name="Picture 4">
            <a:extLst>
              <a:ext uri="{FF2B5EF4-FFF2-40B4-BE49-F238E27FC236}">
                <a16:creationId xmlns:a16="http://schemas.microsoft.com/office/drawing/2014/main" id="{076961AC-8141-41E1-9C29-A451C9DC9B62}"/>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03550" y="4437063"/>
            <a:ext cx="3136900" cy="129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0CB3F797-4978-4011-8834-541E1DEF131F}"/>
              </a:ext>
            </a:extLst>
          </p:cNvPr>
          <p:cNvSpPr>
            <a:spLocks noGrp="1"/>
          </p:cNvSpPr>
          <p:nvPr>
            <p:ph type="title" idx="4294967295"/>
          </p:nvPr>
        </p:nvSpPr>
        <p:spPr>
          <a:xfrm>
            <a:off x="114300" y="762000"/>
            <a:ext cx="8763000" cy="1143000"/>
          </a:xfrm>
          <a:noFill/>
        </p:spPr>
        <p:txBody>
          <a:bodyPr/>
          <a:lstStyle/>
          <a:p>
            <a:pPr algn="l"/>
            <a:r>
              <a:rPr lang="en-US" altLang="en-US" sz="3200" b="1">
                <a:solidFill>
                  <a:schemeClr val="tx2"/>
                </a:solidFill>
              </a:rPr>
              <a:t>If you </a:t>
            </a:r>
            <a:r>
              <a:rPr lang="en-US" altLang="en-US" sz="3200" b="1" i="1">
                <a:solidFill>
                  <a:schemeClr val="tx2"/>
                </a:solidFill>
              </a:rPr>
              <a:t>have</a:t>
            </a:r>
            <a:r>
              <a:rPr lang="en-US" altLang="en-US" sz="3200" b="1">
                <a:solidFill>
                  <a:schemeClr val="tx2"/>
                </a:solidFill>
              </a:rPr>
              <a:t> a conflict of interest – </a:t>
            </a:r>
            <a:br>
              <a:rPr lang="en-US" altLang="en-US" sz="3200" b="1">
                <a:solidFill>
                  <a:schemeClr val="tx2"/>
                </a:solidFill>
              </a:rPr>
            </a:br>
            <a:r>
              <a:rPr lang="en-US" altLang="en-US" sz="3200" b="1">
                <a:solidFill>
                  <a:schemeClr val="tx2"/>
                </a:solidFill>
              </a:rPr>
              <a:t>what should you do?</a:t>
            </a:r>
          </a:p>
        </p:txBody>
      </p:sp>
      <p:sp>
        <p:nvSpPr>
          <p:cNvPr id="97283" name="Content Placeholder 2">
            <a:extLst>
              <a:ext uri="{FF2B5EF4-FFF2-40B4-BE49-F238E27FC236}">
                <a16:creationId xmlns:a16="http://schemas.microsoft.com/office/drawing/2014/main" id="{308080B9-32B5-4AC7-825D-B482A34496C5}"/>
              </a:ext>
            </a:extLst>
          </p:cNvPr>
          <p:cNvSpPr>
            <a:spLocks noGrp="1"/>
          </p:cNvSpPr>
          <p:nvPr>
            <p:ph idx="4294967295"/>
          </p:nvPr>
        </p:nvSpPr>
        <p:spPr>
          <a:xfrm>
            <a:off x="381000" y="1981200"/>
            <a:ext cx="8229600" cy="3886200"/>
          </a:xfrm>
        </p:spPr>
        <p:txBody>
          <a:bodyPr/>
          <a:lstStyle/>
          <a:p>
            <a:r>
              <a:rPr lang="en-US" altLang="en-US">
                <a:solidFill>
                  <a:schemeClr val="tx2"/>
                </a:solidFill>
              </a:rPr>
              <a:t>May not act in any official town capacity to influence or affect the matter.</a:t>
            </a:r>
          </a:p>
          <a:p>
            <a:r>
              <a:rPr lang="en-US" altLang="en-US">
                <a:solidFill>
                  <a:schemeClr val="tx2"/>
                </a:solidFill>
              </a:rPr>
              <a:t>Must “recuse” (disqualify) yourself from participating in the matter:</a:t>
            </a:r>
          </a:p>
          <a:p>
            <a:pPr lvl="1"/>
            <a:r>
              <a:rPr lang="en-US" altLang="en-US">
                <a:solidFill>
                  <a:schemeClr val="tx2"/>
                </a:solidFill>
              </a:rPr>
              <a:t>Voting or making a determination.</a:t>
            </a:r>
          </a:p>
          <a:p>
            <a:pPr lvl="1"/>
            <a:r>
              <a:rPr lang="en-US" altLang="en-US">
                <a:solidFill>
                  <a:schemeClr val="tx2"/>
                </a:solidFill>
              </a:rPr>
              <a:t>Discussing the matter on or off the record.</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D337AE8E-4C9C-41EF-BAED-2D9EE1B7E807}"/>
              </a:ext>
            </a:extLst>
          </p:cNvPr>
          <p:cNvSpPr>
            <a:spLocks noGrp="1"/>
          </p:cNvSpPr>
          <p:nvPr>
            <p:ph type="title" idx="4294967295"/>
          </p:nvPr>
        </p:nvSpPr>
        <p:spPr>
          <a:xfrm>
            <a:off x="304800" y="550985"/>
            <a:ext cx="8305800" cy="1219200"/>
          </a:xfrm>
          <a:noFill/>
        </p:spPr>
        <p:txBody>
          <a:bodyPr/>
          <a:lstStyle/>
          <a:p>
            <a:pPr algn="l" eaLnBrk="1" hangingPunct="1"/>
            <a:r>
              <a:rPr lang="en-US" altLang="en-US" sz="3600" b="1">
                <a:solidFill>
                  <a:schemeClr val="tx2"/>
                </a:solidFill>
              </a:rPr>
              <a:t>Following Disclosure of a Conflict</a:t>
            </a:r>
          </a:p>
        </p:txBody>
      </p:sp>
      <p:sp>
        <p:nvSpPr>
          <p:cNvPr id="99331" name="Content Placeholder 2">
            <a:extLst>
              <a:ext uri="{FF2B5EF4-FFF2-40B4-BE49-F238E27FC236}">
                <a16:creationId xmlns:a16="http://schemas.microsoft.com/office/drawing/2014/main" id="{A7E1ECFA-B1D0-47CE-907E-E50BBF7C3F2B}"/>
              </a:ext>
            </a:extLst>
          </p:cNvPr>
          <p:cNvSpPr>
            <a:spLocks noGrp="1"/>
          </p:cNvSpPr>
          <p:nvPr>
            <p:ph idx="4294967295"/>
          </p:nvPr>
        </p:nvSpPr>
        <p:spPr>
          <a:xfrm>
            <a:off x="381000" y="1752600"/>
            <a:ext cx="8229600" cy="4781550"/>
          </a:xfrm>
        </p:spPr>
        <p:txBody>
          <a:bodyPr/>
          <a:lstStyle/>
          <a:p>
            <a:pPr eaLnBrk="1" hangingPunct="1"/>
            <a:r>
              <a:rPr lang="en-US" altLang="en-US" sz="2800">
                <a:solidFill>
                  <a:schemeClr val="tx2"/>
                </a:solidFill>
              </a:rPr>
              <a:t>May not in </a:t>
            </a:r>
            <a:r>
              <a:rPr lang="en-US" altLang="en-US" sz="2800" b="1" i="1">
                <a:solidFill>
                  <a:schemeClr val="tx2"/>
                </a:solidFill>
              </a:rPr>
              <a:t>any</a:t>
            </a:r>
            <a:r>
              <a:rPr lang="en-US" altLang="en-US" sz="2800">
                <a:solidFill>
                  <a:schemeClr val="tx2"/>
                </a:solidFill>
              </a:rPr>
              <a:t> way condone, promote, encourage, influence or otherwise attempt to affect action. </a:t>
            </a:r>
          </a:p>
          <a:p>
            <a:pPr eaLnBrk="1" hangingPunct="1">
              <a:buFont typeface="Arial" panose="020B0604020202020204" pitchFamily="34" charset="0"/>
              <a:buNone/>
            </a:pPr>
            <a:endParaRPr lang="en-US" altLang="en-US" sz="2800">
              <a:solidFill>
                <a:schemeClr val="tx2"/>
              </a:solidFill>
            </a:endParaRPr>
          </a:p>
          <a:p>
            <a:pPr eaLnBrk="1" hangingPunct="1"/>
            <a:r>
              <a:rPr lang="en-US" altLang="en-US" sz="2800">
                <a:solidFill>
                  <a:schemeClr val="tx2"/>
                </a:solidFill>
              </a:rPr>
              <a:t>May not act in </a:t>
            </a:r>
            <a:r>
              <a:rPr lang="en-US" altLang="en-US" sz="2800" b="1" i="1">
                <a:solidFill>
                  <a:schemeClr val="tx2"/>
                </a:solidFill>
              </a:rPr>
              <a:t>any</a:t>
            </a:r>
            <a:r>
              <a:rPr lang="en-US" altLang="en-US" sz="2800">
                <a:solidFill>
                  <a:schemeClr val="tx2"/>
                </a:solidFill>
              </a:rPr>
              <a:t> way that will or may conflict with your Town duties.</a:t>
            </a:r>
          </a:p>
        </p:txBody>
      </p:sp>
      <p:pic>
        <p:nvPicPr>
          <p:cNvPr id="99332" name="Picture 1">
            <a:extLst>
              <a:ext uri="{FF2B5EF4-FFF2-40B4-BE49-F238E27FC236}">
                <a16:creationId xmlns:a16="http://schemas.microsoft.com/office/drawing/2014/main" id="{AE844129-455D-4718-9FE9-E6C70128ED9E}"/>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2874962" y="4419600"/>
            <a:ext cx="3241675"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4D83C915-5219-49FF-B525-A5365F622E10}"/>
              </a:ext>
            </a:extLst>
          </p:cNvPr>
          <p:cNvSpPr>
            <a:spLocks noGrp="1"/>
          </p:cNvSpPr>
          <p:nvPr>
            <p:ph type="title" idx="4294967295"/>
          </p:nvPr>
        </p:nvSpPr>
        <p:spPr>
          <a:xfrm>
            <a:off x="304800" y="996462"/>
            <a:ext cx="8534400" cy="762000"/>
          </a:xfrm>
          <a:noFill/>
        </p:spPr>
        <p:txBody>
          <a:bodyPr/>
          <a:lstStyle/>
          <a:p>
            <a:pPr algn="l" eaLnBrk="1" hangingPunct="1"/>
            <a:r>
              <a:rPr lang="en-US" altLang="en-US" sz="3200" b="1">
                <a:solidFill>
                  <a:schemeClr val="tx2"/>
                </a:solidFill>
              </a:rPr>
              <a:t>Confidential Information</a:t>
            </a:r>
            <a:br>
              <a:rPr lang="en-US" altLang="en-US" sz="3200">
                <a:solidFill>
                  <a:schemeClr val="tx2"/>
                </a:solidFill>
              </a:rPr>
            </a:br>
            <a:endParaRPr lang="en-US" altLang="en-US" sz="3200">
              <a:solidFill>
                <a:schemeClr val="tx2"/>
              </a:solidFill>
            </a:endParaRPr>
          </a:p>
        </p:txBody>
      </p:sp>
      <p:sp>
        <p:nvSpPr>
          <p:cNvPr id="101379" name="Content Placeholder 2">
            <a:extLst>
              <a:ext uri="{FF2B5EF4-FFF2-40B4-BE49-F238E27FC236}">
                <a16:creationId xmlns:a16="http://schemas.microsoft.com/office/drawing/2014/main" id="{341861C2-AEDE-4525-8A23-319C906F7D2B}"/>
              </a:ext>
            </a:extLst>
          </p:cNvPr>
          <p:cNvSpPr>
            <a:spLocks noGrp="1"/>
          </p:cNvSpPr>
          <p:nvPr>
            <p:ph idx="4294967295"/>
          </p:nvPr>
        </p:nvSpPr>
        <p:spPr>
          <a:xfrm>
            <a:off x="381000" y="1377462"/>
            <a:ext cx="8229600" cy="5141913"/>
          </a:xfrm>
        </p:spPr>
        <p:txBody>
          <a:bodyPr/>
          <a:lstStyle/>
          <a:p>
            <a:pPr marL="457200" indent="-457200" eaLnBrk="1" hangingPunct="1"/>
            <a:r>
              <a:rPr lang="en-US" altLang="en-US" sz="3600">
                <a:solidFill>
                  <a:schemeClr val="tx2"/>
                </a:solidFill>
              </a:rPr>
              <a:t>Can’t </a:t>
            </a:r>
            <a:r>
              <a:rPr lang="en-US" altLang="en-US" sz="3600" b="1" i="1">
                <a:solidFill>
                  <a:schemeClr val="tx2"/>
                </a:solidFill>
              </a:rPr>
              <a:t>disclose</a:t>
            </a:r>
            <a:r>
              <a:rPr lang="en-US" altLang="en-US" sz="3600">
                <a:solidFill>
                  <a:schemeClr val="tx2"/>
                </a:solidFill>
              </a:rPr>
              <a:t> confidential information concerning the Town’s property, government business or affairs to others.</a:t>
            </a:r>
          </a:p>
          <a:p>
            <a:pPr marL="457200" indent="-457200" eaLnBrk="1" hangingPunct="1"/>
            <a:r>
              <a:rPr lang="en-US" altLang="en-US" sz="3600">
                <a:solidFill>
                  <a:schemeClr val="tx2"/>
                </a:solidFill>
              </a:rPr>
              <a:t>Can’t </a:t>
            </a:r>
            <a:r>
              <a:rPr lang="en-US" altLang="en-US" sz="3600" b="1" i="1">
                <a:solidFill>
                  <a:schemeClr val="tx2"/>
                </a:solidFill>
              </a:rPr>
              <a:t>use</a:t>
            </a:r>
            <a:r>
              <a:rPr lang="en-US" altLang="en-US" sz="3600">
                <a:solidFill>
                  <a:schemeClr val="tx2"/>
                </a:solidFill>
              </a:rPr>
              <a:t> confidential information for private benefit of self or others.</a:t>
            </a:r>
          </a:p>
        </p:txBody>
      </p:sp>
      <p:pic>
        <p:nvPicPr>
          <p:cNvPr id="101380" name="Picture 4">
            <a:extLst>
              <a:ext uri="{FF2B5EF4-FFF2-40B4-BE49-F238E27FC236}">
                <a16:creationId xmlns:a16="http://schemas.microsoft.com/office/drawing/2014/main" id="{0E8812DA-0D95-498E-89E5-9621DA2790DB}"/>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2231" y="4800600"/>
            <a:ext cx="3767138" cy="151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555A5168-EAA7-4438-B05E-E099C2E52834}"/>
              </a:ext>
            </a:extLst>
          </p:cNvPr>
          <p:cNvSpPr>
            <a:spLocks noGrp="1"/>
          </p:cNvSpPr>
          <p:nvPr>
            <p:ph type="title" idx="4294967295"/>
          </p:nvPr>
        </p:nvSpPr>
        <p:spPr>
          <a:xfrm>
            <a:off x="152400" y="641838"/>
            <a:ext cx="8839200" cy="1143000"/>
          </a:xfrm>
          <a:noFill/>
        </p:spPr>
        <p:txBody>
          <a:bodyPr/>
          <a:lstStyle/>
          <a:p>
            <a:pPr algn="l" eaLnBrk="1" hangingPunct="1"/>
            <a:r>
              <a:rPr lang="en-US" altLang="en-US" sz="3600" b="1">
                <a:solidFill>
                  <a:schemeClr val="tx2"/>
                </a:solidFill>
              </a:rPr>
              <a:t>Example - Confidential Information</a:t>
            </a:r>
          </a:p>
        </p:txBody>
      </p:sp>
      <p:sp>
        <p:nvSpPr>
          <p:cNvPr id="103427" name="Content Placeholder 2">
            <a:extLst>
              <a:ext uri="{FF2B5EF4-FFF2-40B4-BE49-F238E27FC236}">
                <a16:creationId xmlns:a16="http://schemas.microsoft.com/office/drawing/2014/main" id="{78969119-C54B-4081-A574-7E7C8637AD0D}"/>
              </a:ext>
            </a:extLst>
          </p:cNvPr>
          <p:cNvSpPr>
            <a:spLocks noGrp="1"/>
          </p:cNvSpPr>
          <p:nvPr>
            <p:ph idx="4294967295"/>
          </p:nvPr>
        </p:nvSpPr>
        <p:spPr>
          <a:xfrm>
            <a:off x="381000" y="1752600"/>
            <a:ext cx="8229600" cy="4297363"/>
          </a:xfrm>
        </p:spPr>
        <p:txBody>
          <a:bodyPr/>
          <a:lstStyle/>
          <a:p>
            <a:pPr eaLnBrk="1" hangingPunct="1"/>
            <a:r>
              <a:rPr lang="en-US" altLang="en-US">
                <a:solidFill>
                  <a:schemeClr val="tx2"/>
                </a:solidFill>
              </a:rPr>
              <a:t>Knowing that the Town may buy or develop a piece of land, acquire adjoining property which is likely to increase in value.</a:t>
            </a:r>
          </a:p>
          <a:p>
            <a:pPr eaLnBrk="1" hangingPunct="1"/>
            <a:r>
              <a:rPr lang="en-US" altLang="en-US">
                <a:solidFill>
                  <a:schemeClr val="tx2"/>
                </a:solidFill>
              </a:rPr>
              <a:t>Advise a friend or family member about plans to develop or acquire a piece of land, so they may benefit similarly.</a:t>
            </a:r>
          </a:p>
          <a:p>
            <a:pPr eaLnBrk="1" hangingPunct="1"/>
            <a:endParaRPr lang="en-US" altLang="en-US">
              <a:solidFill>
                <a:schemeClr val="tx2"/>
              </a:solidFill>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35B747B7-6270-4599-A317-479DCF58923A}"/>
              </a:ext>
            </a:extLst>
          </p:cNvPr>
          <p:cNvSpPr>
            <a:spLocks noGrp="1"/>
          </p:cNvSpPr>
          <p:nvPr>
            <p:ph type="title" idx="4294967295"/>
          </p:nvPr>
        </p:nvSpPr>
        <p:spPr>
          <a:xfrm>
            <a:off x="275492" y="838200"/>
            <a:ext cx="8839200" cy="777875"/>
          </a:xfrm>
          <a:noFill/>
        </p:spPr>
        <p:txBody>
          <a:bodyPr/>
          <a:lstStyle/>
          <a:p>
            <a:pPr algn="l" eaLnBrk="1" hangingPunct="1"/>
            <a:r>
              <a:rPr lang="en-US" altLang="en-US" sz="3600" b="1">
                <a:solidFill>
                  <a:schemeClr val="tx2"/>
                </a:solidFill>
              </a:rPr>
              <a:t>Prohibited Use of Influence</a:t>
            </a:r>
          </a:p>
        </p:txBody>
      </p:sp>
      <p:sp>
        <p:nvSpPr>
          <p:cNvPr id="105475" name="Content Placeholder 2">
            <a:extLst>
              <a:ext uri="{FF2B5EF4-FFF2-40B4-BE49-F238E27FC236}">
                <a16:creationId xmlns:a16="http://schemas.microsoft.com/office/drawing/2014/main" id="{DA9CA789-0571-4E93-A229-6E0FB3F1C38F}"/>
              </a:ext>
            </a:extLst>
          </p:cNvPr>
          <p:cNvSpPr>
            <a:spLocks noGrp="1"/>
          </p:cNvSpPr>
          <p:nvPr>
            <p:ph idx="4294967295"/>
          </p:nvPr>
        </p:nvSpPr>
        <p:spPr>
          <a:xfrm>
            <a:off x="381000" y="1676400"/>
            <a:ext cx="8229600" cy="4800600"/>
          </a:xfrm>
        </p:spPr>
        <p:txBody>
          <a:bodyPr/>
          <a:lstStyle/>
          <a:p>
            <a:r>
              <a:rPr lang="en-US" altLang="en-US" sz="2800">
                <a:solidFill>
                  <a:schemeClr val="tx2"/>
                </a:solidFill>
              </a:rPr>
              <a:t>New Britain:  2-449(</a:t>
            </a:r>
            <a:r>
              <a:rPr lang="en-US" altLang="en-US" sz="2400">
                <a:solidFill>
                  <a:schemeClr val="tx2"/>
                </a:solidFill>
                <a:latin typeface="Open Sans" charset="0"/>
              </a:rPr>
              <a:t>c)</a:t>
            </a:r>
          </a:p>
          <a:p>
            <a:r>
              <a:rPr lang="en-US" altLang="en-US" sz="2400">
                <a:solidFill>
                  <a:schemeClr val="tx2"/>
                </a:solidFill>
                <a:latin typeface="Open Sans" charset="0"/>
              </a:rPr>
              <a:t>No official or employee shall willfully and knowingly disclose confidential information acquired in the course of and by reason of official duties. He/she shall not use any confidential information obtained from public office or employment to obtain financial gain for himself/herself, family member or a business with which he/she is associated.</a:t>
            </a:r>
          </a:p>
          <a:p>
            <a:pPr>
              <a:buFont typeface="Arial" panose="020B0604020202020204" pitchFamily="34" charset="0"/>
              <a:buNone/>
            </a:pPr>
            <a:endParaRPr lang="en-US" altLang="en-US" sz="2800">
              <a:solidFill>
                <a:schemeClr val="tx2"/>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9C892E0-12B4-45EE-8854-77D95F192926}"/>
              </a:ext>
            </a:extLst>
          </p:cNvPr>
          <p:cNvSpPr>
            <a:spLocks noGrp="1"/>
          </p:cNvSpPr>
          <p:nvPr>
            <p:ph type="title" idx="4294967295"/>
          </p:nvPr>
        </p:nvSpPr>
        <p:spPr>
          <a:xfrm>
            <a:off x="266700" y="685800"/>
            <a:ext cx="8382000" cy="914400"/>
          </a:xfrm>
          <a:noFill/>
        </p:spPr>
        <p:txBody>
          <a:bodyPr/>
          <a:lstStyle/>
          <a:p>
            <a:pPr algn="l"/>
            <a:r>
              <a:rPr lang="en-US" altLang="en-US" sz="3600" b="1">
                <a:solidFill>
                  <a:schemeClr val="tx2"/>
                </a:solidFill>
              </a:rPr>
              <a:t>WHAT IS ETHICS?</a:t>
            </a:r>
          </a:p>
        </p:txBody>
      </p:sp>
      <p:sp>
        <p:nvSpPr>
          <p:cNvPr id="15363" name="Content Placeholder 2">
            <a:extLst>
              <a:ext uri="{FF2B5EF4-FFF2-40B4-BE49-F238E27FC236}">
                <a16:creationId xmlns:a16="http://schemas.microsoft.com/office/drawing/2014/main" id="{79DC24EC-D376-4D39-8FC7-01CF7CDF1352}"/>
              </a:ext>
            </a:extLst>
          </p:cNvPr>
          <p:cNvSpPr>
            <a:spLocks noGrp="1"/>
          </p:cNvSpPr>
          <p:nvPr>
            <p:ph idx="4294967295"/>
          </p:nvPr>
        </p:nvSpPr>
        <p:spPr>
          <a:xfrm>
            <a:off x="275492" y="1600200"/>
            <a:ext cx="8610600" cy="4724400"/>
          </a:xfrm>
        </p:spPr>
        <p:txBody>
          <a:bodyPr/>
          <a:lstStyle/>
          <a:p>
            <a:r>
              <a:rPr lang="en-US" altLang="en-US" sz="2400">
                <a:solidFill>
                  <a:schemeClr val="tx2"/>
                </a:solidFill>
              </a:rPr>
              <a:t>A moral code that governs a person’s or group’s behavior</a:t>
            </a:r>
          </a:p>
          <a:p>
            <a:endParaRPr lang="en-US" altLang="en-US" sz="2400">
              <a:solidFill>
                <a:schemeClr val="tx2"/>
              </a:solidFill>
            </a:endParaRPr>
          </a:p>
          <a:p>
            <a:endParaRPr lang="en-US" altLang="en-US" sz="2400">
              <a:solidFill>
                <a:schemeClr val="tx2"/>
              </a:solidFill>
            </a:endParaRPr>
          </a:p>
          <a:p>
            <a:endParaRPr lang="en-US" altLang="en-US" sz="2400">
              <a:solidFill>
                <a:schemeClr val="tx2"/>
              </a:solidFill>
            </a:endParaRPr>
          </a:p>
          <a:p>
            <a:r>
              <a:rPr lang="en-US" altLang="en-US" sz="2000" i="1">
                <a:solidFill>
                  <a:schemeClr val="tx2"/>
                </a:solidFill>
              </a:rPr>
              <a:t>Synonyms:  moral code, morals, morality, values, rights and wrongs, principles, ideals, standards (of behavior), value system, virtues, dictates of conscience </a:t>
            </a:r>
          </a:p>
          <a:p>
            <a:r>
              <a:rPr lang="en-US" altLang="en-US" sz="2000" i="1">
                <a:solidFill>
                  <a:schemeClr val="tx2"/>
                </a:solidFill>
              </a:rPr>
              <a:t>The concept is very broad</a:t>
            </a:r>
          </a:p>
          <a:p>
            <a:r>
              <a:rPr lang="en-US" altLang="en-US" sz="2000" i="1">
                <a:solidFill>
                  <a:schemeClr val="tx2"/>
                </a:solidFill>
              </a:rPr>
              <a:t>Focus today is on “professional” ethics; how you conduct yourself within the realm of your public service</a:t>
            </a:r>
          </a:p>
        </p:txBody>
      </p:sp>
      <p:pic>
        <p:nvPicPr>
          <p:cNvPr id="15364" name="Picture 3">
            <a:extLst>
              <a:ext uri="{FF2B5EF4-FFF2-40B4-BE49-F238E27FC236}">
                <a16:creationId xmlns:a16="http://schemas.microsoft.com/office/drawing/2014/main" id="{46EEF212-79C0-41E4-9AFB-A96B3D398329}"/>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2971800" y="2167304"/>
            <a:ext cx="2438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0A3E7028-238B-483C-AC5C-5BE5EF6403B1}"/>
              </a:ext>
            </a:extLst>
          </p:cNvPr>
          <p:cNvSpPr>
            <a:spLocks noGrp="1"/>
          </p:cNvSpPr>
          <p:nvPr>
            <p:ph type="title" idx="4294967295"/>
          </p:nvPr>
        </p:nvSpPr>
        <p:spPr>
          <a:xfrm>
            <a:off x="152400" y="1143000"/>
            <a:ext cx="7239000" cy="838200"/>
          </a:xfrm>
          <a:noFill/>
        </p:spPr>
        <p:txBody>
          <a:bodyPr/>
          <a:lstStyle/>
          <a:p>
            <a:pPr algn="l" eaLnBrk="1" hangingPunct="1"/>
            <a:r>
              <a:rPr lang="en-US" altLang="en-US" sz="3200" b="1">
                <a:solidFill>
                  <a:schemeClr val="tx2"/>
                </a:solidFill>
              </a:rPr>
              <a:t>Gifts, gratuities and favors</a:t>
            </a:r>
            <a:br>
              <a:rPr lang="en-US" altLang="en-US" sz="3200" b="1">
                <a:solidFill>
                  <a:schemeClr val="tx2"/>
                </a:solidFill>
              </a:rPr>
            </a:br>
            <a:endParaRPr lang="en-US" altLang="en-US" sz="3200" b="1">
              <a:solidFill>
                <a:schemeClr val="tx2"/>
              </a:solidFill>
            </a:endParaRPr>
          </a:p>
        </p:txBody>
      </p:sp>
      <p:sp>
        <p:nvSpPr>
          <p:cNvPr id="107523" name="Content Placeholder 2">
            <a:extLst>
              <a:ext uri="{FF2B5EF4-FFF2-40B4-BE49-F238E27FC236}">
                <a16:creationId xmlns:a16="http://schemas.microsoft.com/office/drawing/2014/main" id="{C1FDFE7C-DEA9-4D48-97CF-E39EA127D62E}"/>
              </a:ext>
            </a:extLst>
          </p:cNvPr>
          <p:cNvSpPr>
            <a:spLocks noGrp="1"/>
          </p:cNvSpPr>
          <p:nvPr>
            <p:ph idx="4294967295"/>
          </p:nvPr>
        </p:nvSpPr>
        <p:spPr>
          <a:xfrm>
            <a:off x="381000" y="1752600"/>
            <a:ext cx="8229600" cy="4297363"/>
          </a:xfrm>
        </p:spPr>
        <p:txBody>
          <a:bodyPr/>
          <a:lstStyle/>
          <a:p>
            <a:pPr marL="0" indent="0" eaLnBrk="1" hangingPunct="1">
              <a:buFont typeface="Arial" panose="020B0604020202020204" pitchFamily="34" charset="0"/>
              <a:buNone/>
            </a:pPr>
            <a:r>
              <a:rPr lang="en-US" altLang="en-US" sz="2800">
                <a:solidFill>
                  <a:schemeClr val="tx2"/>
                </a:solidFill>
              </a:rPr>
              <a:t>May not </a:t>
            </a:r>
            <a:r>
              <a:rPr lang="en-US" altLang="en-US" sz="2800" b="1" i="1">
                <a:solidFill>
                  <a:schemeClr val="tx2"/>
                </a:solidFill>
              </a:rPr>
              <a:t>accept</a:t>
            </a:r>
            <a:r>
              <a:rPr lang="en-US" altLang="en-US" sz="2800">
                <a:solidFill>
                  <a:schemeClr val="tx2"/>
                </a:solidFill>
              </a:rPr>
              <a:t> or </a:t>
            </a:r>
            <a:r>
              <a:rPr lang="en-US" altLang="en-US" sz="2800" b="1" i="1">
                <a:solidFill>
                  <a:schemeClr val="tx2"/>
                </a:solidFill>
              </a:rPr>
              <a:t>solicit</a:t>
            </a:r>
            <a:r>
              <a:rPr lang="en-US" altLang="en-US" sz="2800">
                <a:solidFill>
                  <a:schemeClr val="tx2"/>
                </a:solidFill>
              </a:rPr>
              <a:t> for personal gain any: </a:t>
            </a:r>
          </a:p>
          <a:p>
            <a:pPr marL="0" indent="0" eaLnBrk="1" hangingPunct="1">
              <a:buFont typeface="Arial" panose="020B0604020202020204" pitchFamily="34" charset="0"/>
              <a:buAutoNum type="arabicPeriod"/>
            </a:pPr>
            <a:r>
              <a:rPr lang="en-US" altLang="en-US" sz="2800">
                <a:solidFill>
                  <a:schemeClr val="tx2"/>
                </a:solidFill>
              </a:rPr>
              <a:t> improper favor,</a:t>
            </a:r>
          </a:p>
          <a:p>
            <a:pPr marL="0" indent="0" eaLnBrk="1" hangingPunct="1">
              <a:buFont typeface="Arial" panose="020B0604020202020204" pitchFamily="34" charset="0"/>
              <a:buAutoNum type="arabicPeriod"/>
            </a:pPr>
            <a:r>
              <a:rPr lang="en-US" altLang="en-US" sz="2800">
                <a:solidFill>
                  <a:schemeClr val="tx2"/>
                </a:solidFill>
              </a:rPr>
              <a:t> service, or </a:t>
            </a:r>
          </a:p>
          <a:p>
            <a:pPr marL="0" indent="0" eaLnBrk="1" hangingPunct="1">
              <a:buFont typeface="Arial" panose="020B0604020202020204" pitchFamily="34" charset="0"/>
              <a:buAutoNum type="arabicPeriod"/>
            </a:pPr>
            <a:r>
              <a:rPr lang="en-US" altLang="en-US" sz="2800">
                <a:solidFill>
                  <a:schemeClr val="tx2"/>
                </a:solidFill>
              </a:rPr>
              <a:t> item of value </a:t>
            </a:r>
          </a:p>
          <a:p>
            <a:pPr marL="0" indent="0" eaLnBrk="1" hangingPunct="1">
              <a:buFont typeface="Arial" panose="020B0604020202020204" pitchFamily="34" charset="0"/>
              <a:buNone/>
            </a:pPr>
            <a:r>
              <a:rPr lang="en-US" altLang="en-US" sz="2800">
                <a:solidFill>
                  <a:schemeClr val="tx2"/>
                </a:solidFill>
              </a:rPr>
              <a:t>If doing so may tend to </a:t>
            </a:r>
            <a:r>
              <a:rPr lang="en-US" altLang="en-US" sz="2800" b="1" i="1">
                <a:solidFill>
                  <a:schemeClr val="tx2"/>
                </a:solidFill>
              </a:rPr>
              <a:t>influence improperly </a:t>
            </a:r>
            <a:r>
              <a:rPr lang="en-US" altLang="en-US" sz="2800">
                <a:solidFill>
                  <a:schemeClr val="tx2"/>
                </a:solidFill>
              </a:rPr>
              <a:t>your performance of Town duties.</a:t>
            </a:r>
          </a:p>
          <a:p>
            <a:pPr marL="0" indent="0" eaLnBrk="1" hangingPunct="1">
              <a:buFont typeface="Arial" panose="020B0604020202020204" pitchFamily="34" charset="0"/>
              <a:buNone/>
            </a:pPr>
            <a:endParaRPr lang="en-US" altLang="en-US" sz="2800">
              <a:solidFill>
                <a:schemeClr val="tx2"/>
              </a:solidFill>
            </a:endParaRPr>
          </a:p>
        </p:txBody>
      </p:sp>
      <p:pic>
        <p:nvPicPr>
          <p:cNvPr id="107524" name="Picture 3">
            <a:extLst>
              <a:ext uri="{FF2B5EF4-FFF2-40B4-BE49-F238E27FC236}">
                <a16:creationId xmlns:a16="http://schemas.microsoft.com/office/drawing/2014/main" id="{5267D3A0-BDDE-4BBF-B223-B7BC95FEDCA5}"/>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4419600" y="2625969"/>
            <a:ext cx="2286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BC85959B-CB56-4B88-B01E-2BE5BF98F19C}"/>
              </a:ext>
            </a:extLst>
          </p:cNvPr>
          <p:cNvSpPr>
            <a:spLocks noGrp="1"/>
          </p:cNvSpPr>
          <p:nvPr>
            <p:ph type="title" idx="4294967295"/>
          </p:nvPr>
        </p:nvSpPr>
        <p:spPr>
          <a:xfrm>
            <a:off x="190500" y="838200"/>
            <a:ext cx="8763000" cy="762000"/>
          </a:xfrm>
          <a:noFill/>
        </p:spPr>
        <p:txBody>
          <a:bodyPr/>
          <a:lstStyle/>
          <a:p>
            <a:pPr>
              <a:spcBef>
                <a:spcPct val="20000"/>
              </a:spcBef>
            </a:pPr>
            <a:r>
              <a:rPr lang="en-US" altLang="en-US" sz="2400" b="1">
                <a:solidFill>
                  <a:schemeClr val="tx2"/>
                </a:solidFill>
              </a:rPr>
              <a:t>New Britain – Improper Gifts Prohibited § 2-449</a:t>
            </a:r>
          </a:p>
        </p:txBody>
      </p:sp>
      <p:sp>
        <p:nvSpPr>
          <p:cNvPr id="109571" name="Content Placeholder 2">
            <a:extLst>
              <a:ext uri="{FF2B5EF4-FFF2-40B4-BE49-F238E27FC236}">
                <a16:creationId xmlns:a16="http://schemas.microsoft.com/office/drawing/2014/main" id="{6911D5DA-8337-43C6-BF43-3B61B14FA8EA}"/>
              </a:ext>
            </a:extLst>
          </p:cNvPr>
          <p:cNvSpPr>
            <a:spLocks noGrp="1"/>
          </p:cNvSpPr>
          <p:nvPr>
            <p:ph idx="4294967295"/>
          </p:nvPr>
        </p:nvSpPr>
        <p:spPr>
          <a:xfrm>
            <a:off x="228600" y="1714500"/>
            <a:ext cx="8229600" cy="3429000"/>
          </a:xfrm>
        </p:spPr>
        <p:txBody>
          <a:bodyPr/>
          <a:lstStyle/>
          <a:p>
            <a:pPr marL="0" indent="0"/>
            <a:r>
              <a:rPr lang="en-US" altLang="en-US" sz="1600">
                <a:solidFill>
                  <a:schemeClr val="tx2"/>
                </a:solidFill>
                <a:latin typeface="Open Sans" charset="0"/>
              </a:rPr>
              <a:t>(g) No person shall offer or give to an official or employee or his spouse, his parent, brother, sister or child or spouse of such child or a business with which he is associated, anything of value, including, but not limited to, a gift, loan, political contribution, reward or promise of future employment based on any understanding that the vote, official action or judgment of the official or employee would be or had been influenced thereby.</a:t>
            </a:r>
          </a:p>
          <a:p>
            <a:pPr marL="0" indent="0"/>
            <a:r>
              <a:rPr lang="en-US" altLang="en-US" sz="1600">
                <a:solidFill>
                  <a:schemeClr val="tx2"/>
                </a:solidFill>
                <a:latin typeface="Open Sans" charset="0"/>
              </a:rPr>
              <a:t>(f) No official or employee shall solicit or accept, and no person shall offer or give an official or employee or his/her relative, anything of value, including but not limited to, a gift, loan, political contribution, reward or promise of future employment based on any understanding that the vote, official action or judgment of the official or employee would be or had been influenced thereby.</a:t>
            </a:r>
          </a:p>
        </p:txBody>
      </p:sp>
      <p:pic>
        <p:nvPicPr>
          <p:cNvPr id="109572" name="Picture 4">
            <a:extLst>
              <a:ext uri="{FF2B5EF4-FFF2-40B4-BE49-F238E27FC236}">
                <a16:creationId xmlns:a16="http://schemas.microsoft.com/office/drawing/2014/main" id="{C45E093D-A63C-4D5F-B9C2-DCB963208D54}"/>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57600" y="4876800"/>
            <a:ext cx="1156371" cy="1415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EC73D365-F3F2-4A51-AE98-CE486DA6DBA1}"/>
              </a:ext>
            </a:extLst>
          </p:cNvPr>
          <p:cNvSpPr>
            <a:spLocks noGrp="1"/>
          </p:cNvSpPr>
          <p:nvPr>
            <p:ph type="title" idx="4294967295"/>
          </p:nvPr>
        </p:nvSpPr>
        <p:spPr>
          <a:xfrm>
            <a:off x="190500" y="838200"/>
            <a:ext cx="8763000" cy="762000"/>
          </a:xfrm>
          <a:noFill/>
        </p:spPr>
        <p:txBody>
          <a:bodyPr/>
          <a:lstStyle/>
          <a:p>
            <a:pPr algn="l"/>
            <a:r>
              <a:rPr lang="en-US" altLang="en-US" sz="2400" b="1">
                <a:solidFill>
                  <a:schemeClr val="tx2"/>
                </a:solidFill>
              </a:rPr>
              <a:t>How do other Municipalities define the term - “Gift”?</a:t>
            </a:r>
          </a:p>
        </p:txBody>
      </p:sp>
      <p:sp>
        <p:nvSpPr>
          <p:cNvPr id="111619" name="Content Placeholder 2">
            <a:extLst>
              <a:ext uri="{FF2B5EF4-FFF2-40B4-BE49-F238E27FC236}">
                <a16:creationId xmlns:a16="http://schemas.microsoft.com/office/drawing/2014/main" id="{50F3DFE7-39F5-4962-B50B-E767C34083F7}"/>
              </a:ext>
            </a:extLst>
          </p:cNvPr>
          <p:cNvSpPr>
            <a:spLocks noGrp="1"/>
          </p:cNvSpPr>
          <p:nvPr>
            <p:ph idx="4294967295"/>
          </p:nvPr>
        </p:nvSpPr>
        <p:spPr>
          <a:xfrm>
            <a:off x="237393" y="1676400"/>
            <a:ext cx="8229600" cy="4495800"/>
          </a:xfrm>
        </p:spPr>
        <p:txBody>
          <a:bodyPr/>
          <a:lstStyle/>
          <a:p>
            <a:r>
              <a:rPr lang="en-US" altLang="en-US" sz="1600" b="1">
                <a:solidFill>
                  <a:schemeClr val="tx2"/>
                </a:solidFill>
              </a:rPr>
              <a:t>In Norwalk:  An officer or employee in the course of his or her work for the City shall not personally solicit or accept any gift, form of service, compensation or any item of property of a value exceeding $50.</a:t>
            </a:r>
          </a:p>
          <a:p>
            <a:r>
              <a:rPr lang="en-US" altLang="en-US" sz="1600" b="1">
                <a:solidFill>
                  <a:schemeClr val="tx2"/>
                </a:solidFill>
              </a:rPr>
              <a:t>Other Towns may define an improper gift more by what it DOES NOT include.</a:t>
            </a:r>
          </a:p>
          <a:p>
            <a:pPr>
              <a:buFont typeface="Arial" panose="020B0604020202020204" pitchFamily="34" charset="0"/>
              <a:buNone/>
            </a:pPr>
            <a:r>
              <a:rPr lang="en-US" altLang="en-US" sz="1200">
                <a:solidFill>
                  <a:schemeClr val="tx2"/>
                </a:solidFill>
              </a:rPr>
              <a:t>(1) Gifts or social courtesies related to a family relationship or established personal friendship between an officer or employee and the donor, which are not designed to influence the judgment or action of the officer or employee within the scope of his or her official responsibility and/or authority.</a:t>
            </a:r>
          </a:p>
          <a:p>
            <a:pPr>
              <a:buFont typeface="Arial" panose="020B0604020202020204" pitchFamily="34" charset="0"/>
              <a:buNone/>
            </a:pPr>
            <a:r>
              <a:rPr lang="en-US" altLang="en-US" sz="1200">
                <a:solidFill>
                  <a:schemeClr val="tx2"/>
                </a:solidFill>
              </a:rPr>
              <a:t>(2) Attendance at events of a charitable, public, governmental, informational or business nature where refreshments may be served and small souvenirs of the event, of a minor monetary value, (not exceeding $50 in value) may be distributed or made available to all attendees, and which are not designed to influence the proper judgment or action of the officer or employee within the scope of his or her official responsibility and/or authority.</a:t>
            </a:r>
          </a:p>
          <a:p>
            <a:pPr>
              <a:buFont typeface="Arial" panose="020B0604020202020204" pitchFamily="34" charset="0"/>
              <a:buNone/>
            </a:pPr>
            <a:r>
              <a:rPr lang="en-US" altLang="en-US" sz="1200">
                <a:solidFill>
                  <a:schemeClr val="tx2"/>
                </a:solidFill>
              </a:rPr>
              <a:t>(3) Political contributions received in compliance with applicable laws and regulations.</a:t>
            </a:r>
          </a:p>
          <a:p>
            <a:pPr>
              <a:buFont typeface="Arial" panose="020B0604020202020204" pitchFamily="34" charset="0"/>
              <a:buNone/>
            </a:pPr>
            <a:r>
              <a:rPr lang="en-US" altLang="en-US" sz="1200">
                <a:solidFill>
                  <a:schemeClr val="tx2"/>
                </a:solidFill>
              </a:rPr>
              <a:t>(4) Loans obtained according to prevailing commercial practices at the prevailing public rates of interest.</a:t>
            </a:r>
          </a:p>
          <a:p>
            <a:pPr>
              <a:buFont typeface="Arial" panose="020B0604020202020204" pitchFamily="34" charset="0"/>
              <a:buNone/>
            </a:pPr>
            <a:r>
              <a:rPr lang="en-US" altLang="en-US" sz="1200">
                <a:solidFill>
                  <a:schemeClr val="tx2"/>
                </a:solidFill>
              </a:rPr>
              <a:t>(5) Customary performance and merit awards or honorariums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A4E75405-EC1C-4EB3-ACBA-9434AB123923}"/>
              </a:ext>
            </a:extLst>
          </p:cNvPr>
          <p:cNvSpPr>
            <a:spLocks noGrp="1"/>
          </p:cNvSpPr>
          <p:nvPr>
            <p:ph type="title" idx="4294967295"/>
          </p:nvPr>
        </p:nvSpPr>
        <p:spPr>
          <a:xfrm>
            <a:off x="152399" y="1066800"/>
            <a:ext cx="8686800" cy="633412"/>
          </a:xfrm>
          <a:noFill/>
        </p:spPr>
        <p:txBody>
          <a:bodyPr/>
          <a:lstStyle/>
          <a:p>
            <a:pPr algn="l"/>
            <a:r>
              <a:rPr lang="en-US" altLang="en-US" sz="3200" b="1">
                <a:solidFill>
                  <a:schemeClr val="tx2"/>
                </a:solidFill>
              </a:rPr>
              <a:t>Appearance on Behalf of Private Interests</a:t>
            </a:r>
          </a:p>
        </p:txBody>
      </p:sp>
      <p:sp>
        <p:nvSpPr>
          <p:cNvPr id="113667" name="Content Placeholder 2">
            <a:extLst>
              <a:ext uri="{FF2B5EF4-FFF2-40B4-BE49-F238E27FC236}">
                <a16:creationId xmlns:a16="http://schemas.microsoft.com/office/drawing/2014/main" id="{35FB1E76-2166-415C-877A-814DDB8B8C67}"/>
              </a:ext>
            </a:extLst>
          </p:cNvPr>
          <p:cNvSpPr>
            <a:spLocks noGrp="1"/>
          </p:cNvSpPr>
          <p:nvPr>
            <p:ph idx="4294967295"/>
          </p:nvPr>
        </p:nvSpPr>
        <p:spPr>
          <a:xfrm>
            <a:off x="457200" y="2062896"/>
            <a:ext cx="8229600" cy="4824412"/>
          </a:xfrm>
        </p:spPr>
        <p:txBody>
          <a:bodyPr/>
          <a:lstStyle/>
          <a:p>
            <a:pPr marL="0" indent="0">
              <a:buFont typeface="Arial" panose="020B0604020202020204" pitchFamily="34" charset="0"/>
              <a:buNone/>
            </a:pPr>
            <a:r>
              <a:rPr lang="en-US" altLang="en-US" sz="1800" b="1" u="sng">
                <a:solidFill>
                  <a:srgbClr val="0070C0"/>
                </a:solidFill>
                <a:latin typeface="Raleway" charset="0"/>
              </a:rPr>
              <a:t>§ 2-449(d)</a:t>
            </a:r>
            <a:endParaRPr lang="en-US" altLang="en-US" sz="1800" b="1">
              <a:solidFill>
                <a:schemeClr val="tx2"/>
              </a:solidFill>
              <a:latin typeface="Raleway" charset="0"/>
            </a:endParaRPr>
          </a:p>
          <a:p>
            <a:pPr marL="0" indent="0"/>
            <a:r>
              <a:rPr lang="en-US" altLang="en-US" sz="1800">
                <a:solidFill>
                  <a:schemeClr val="tx2"/>
                </a:solidFill>
                <a:latin typeface="Open Sans" charset="0"/>
              </a:rPr>
              <a:t>No official or employee shall agree to represent, appear for or take action on behalf of another person before any city agency for a fee or other consideration. This includes being a member or employee of a partnership, association or professional corporation that could represent another person.</a:t>
            </a:r>
            <a:endParaRPr lang="en-US" altLang="en-US" sz="2400" b="1" i="1">
              <a:solidFill>
                <a:schemeClr val="tx2"/>
              </a:solidFill>
            </a:endParaRPr>
          </a:p>
        </p:txBody>
      </p:sp>
      <p:pic>
        <p:nvPicPr>
          <p:cNvPr id="113668" name="Picture 1">
            <a:extLst>
              <a:ext uri="{FF2B5EF4-FFF2-40B4-BE49-F238E27FC236}">
                <a16:creationId xmlns:a16="http://schemas.microsoft.com/office/drawing/2014/main" id="{E530D9EC-D1FF-461A-B6DA-E52B16E607FC}"/>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3163887" y="4114800"/>
            <a:ext cx="26638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47AB54A2-7B57-407E-A7DA-CAAA587F454A}"/>
              </a:ext>
            </a:extLst>
          </p:cNvPr>
          <p:cNvSpPr>
            <a:spLocks noGrp="1"/>
          </p:cNvSpPr>
          <p:nvPr>
            <p:ph type="title" idx="4294967295"/>
          </p:nvPr>
        </p:nvSpPr>
        <p:spPr>
          <a:xfrm>
            <a:off x="152400" y="715962"/>
            <a:ext cx="8686800" cy="1143000"/>
          </a:xfrm>
          <a:noFill/>
        </p:spPr>
        <p:txBody>
          <a:bodyPr/>
          <a:lstStyle/>
          <a:p>
            <a:pPr algn="l"/>
            <a:r>
              <a:rPr lang="en-US" altLang="en-US" sz="3200" b="1">
                <a:solidFill>
                  <a:schemeClr val="tx2"/>
                </a:solidFill>
              </a:rPr>
              <a:t>Appearance on Behalf of Private Interests</a:t>
            </a:r>
          </a:p>
        </p:txBody>
      </p:sp>
      <p:sp>
        <p:nvSpPr>
          <p:cNvPr id="115715" name="Content Placeholder 2">
            <a:extLst>
              <a:ext uri="{FF2B5EF4-FFF2-40B4-BE49-F238E27FC236}">
                <a16:creationId xmlns:a16="http://schemas.microsoft.com/office/drawing/2014/main" id="{D1F444B4-2D57-4C10-8CBA-5BE827D023EA}"/>
              </a:ext>
            </a:extLst>
          </p:cNvPr>
          <p:cNvSpPr>
            <a:spLocks noGrp="1"/>
          </p:cNvSpPr>
          <p:nvPr>
            <p:ph idx="4294967295"/>
          </p:nvPr>
        </p:nvSpPr>
        <p:spPr>
          <a:xfrm>
            <a:off x="381000" y="1752600"/>
            <a:ext cx="8229600" cy="4541838"/>
          </a:xfrm>
        </p:spPr>
        <p:txBody>
          <a:bodyPr/>
          <a:lstStyle/>
          <a:p>
            <a:pPr marL="0" indent="0">
              <a:buFont typeface="Arial" panose="020B0604020202020204" pitchFamily="34" charset="0"/>
              <a:buNone/>
            </a:pPr>
            <a:r>
              <a:rPr lang="en-US" altLang="en-US" sz="2400">
                <a:solidFill>
                  <a:schemeClr val="tx2"/>
                </a:solidFill>
              </a:rPr>
              <a:t>Statutes govern those who are a current member of</a:t>
            </a:r>
          </a:p>
          <a:p>
            <a:pPr marL="0" indent="0">
              <a:buFont typeface="Arial" panose="020B0604020202020204" pitchFamily="34" charset="0"/>
              <a:buAutoNum type="arabicPeriod"/>
            </a:pPr>
            <a:r>
              <a:rPr lang="en-US" altLang="en-US" sz="2400">
                <a:solidFill>
                  <a:schemeClr val="tx2"/>
                </a:solidFill>
              </a:rPr>
              <a:t>  Land Use Boards</a:t>
            </a:r>
          </a:p>
          <a:p>
            <a:pPr marL="0" indent="0">
              <a:buFont typeface="Arial" panose="020B0604020202020204" pitchFamily="34" charset="0"/>
              <a:buAutoNum type="arabicPeriod"/>
            </a:pPr>
            <a:r>
              <a:rPr lang="en-US" altLang="en-US" sz="2400">
                <a:solidFill>
                  <a:schemeClr val="tx2"/>
                </a:solidFill>
              </a:rPr>
              <a:t>  Boards with purchasing power</a:t>
            </a:r>
          </a:p>
          <a:p>
            <a:pPr marL="0" indent="0">
              <a:buFont typeface="Arial" panose="020B0604020202020204" pitchFamily="34" charset="0"/>
              <a:buAutoNum type="arabicPeriod"/>
            </a:pPr>
            <a:r>
              <a:rPr lang="en-US" altLang="en-US" sz="2400">
                <a:solidFill>
                  <a:schemeClr val="tx2"/>
                </a:solidFill>
              </a:rPr>
              <a:t>  Zoning Board of Appeals, or </a:t>
            </a:r>
          </a:p>
          <a:p>
            <a:pPr marL="0" indent="0">
              <a:buFont typeface="Arial" panose="020B0604020202020204" pitchFamily="34" charset="0"/>
              <a:buAutoNum type="arabicPeriod"/>
            </a:pPr>
            <a:r>
              <a:rPr lang="en-US" altLang="en-US" sz="2400">
                <a:solidFill>
                  <a:schemeClr val="tx2"/>
                </a:solidFill>
              </a:rPr>
              <a:t>  Planning and Zoning Commission </a:t>
            </a:r>
          </a:p>
          <a:p>
            <a:pPr marL="0" indent="0">
              <a:buFont typeface="Arial" panose="020B0604020202020204" pitchFamily="34" charset="0"/>
              <a:buNone/>
            </a:pPr>
            <a:r>
              <a:rPr lang="en-US" altLang="en-US" sz="2400">
                <a:solidFill>
                  <a:schemeClr val="tx2"/>
                </a:solidFill>
              </a:rPr>
              <a:t>May </a:t>
            </a:r>
            <a:r>
              <a:rPr lang="en-US" altLang="en-US" sz="2400" b="1" i="1">
                <a:solidFill>
                  <a:schemeClr val="tx2"/>
                </a:solidFill>
              </a:rPr>
              <a:t>not</a:t>
            </a:r>
            <a:r>
              <a:rPr lang="en-US" altLang="en-US" sz="2400">
                <a:solidFill>
                  <a:schemeClr val="tx2"/>
                </a:solidFill>
              </a:rPr>
              <a:t> appear before either body, even on own behalf.</a:t>
            </a:r>
          </a:p>
          <a:p>
            <a:pPr marL="0" indent="0">
              <a:buFont typeface="Arial" panose="020B0604020202020204" pitchFamily="34" charset="0"/>
              <a:buNone/>
            </a:pPr>
            <a:r>
              <a:rPr lang="en-US" altLang="en-US" sz="2400">
                <a:solidFill>
                  <a:schemeClr val="tx2"/>
                </a:solidFill>
              </a:rPr>
              <a:t>Must </a:t>
            </a:r>
            <a:r>
              <a:rPr lang="en-US" altLang="en-US" sz="2400" b="1" i="1">
                <a:solidFill>
                  <a:schemeClr val="tx2"/>
                </a:solidFill>
              </a:rPr>
              <a:t>recuse (disqualify)</a:t>
            </a:r>
            <a:r>
              <a:rPr lang="en-US" altLang="en-US" sz="2400">
                <a:solidFill>
                  <a:schemeClr val="tx2"/>
                </a:solidFill>
              </a:rPr>
              <a:t> self from any matter involving a personal or financial interest.</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B33D5624-B4F3-4797-A220-54071FDB98BA}"/>
              </a:ext>
            </a:extLst>
          </p:cNvPr>
          <p:cNvSpPr>
            <a:spLocks noGrp="1"/>
          </p:cNvSpPr>
          <p:nvPr>
            <p:ph type="title" idx="4294967295"/>
          </p:nvPr>
        </p:nvSpPr>
        <p:spPr>
          <a:xfrm>
            <a:off x="152400" y="914400"/>
            <a:ext cx="7239000" cy="1143000"/>
          </a:xfrm>
          <a:noFill/>
        </p:spPr>
        <p:txBody>
          <a:bodyPr/>
          <a:lstStyle/>
          <a:p>
            <a:pPr algn="l"/>
            <a:r>
              <a:rPr lang="en-US" altLang="en-US" sz="3600" b="1">
                <a:solidFill>
                  <a:schemeClr val="tx2"/>
                </a:solidFill>
                <a:cs typeface="Times New Roman" panose="02020603050405020304" pitchFamily="18" charset="0"/>
              </a:rPr>
              <a:t>Conn. Gen. Stat. </a:t>
            </a:r>
            <a:r>
              <a:rPr lang="en-US" altLang="en-US" sz="3600" b="1">
                <a:solidFill>
                  <a:schemeClr val="tx2"/>
                </a:solidFill>
                <a:cs typeface="Courier New" panose="02070309020205020404" pitchFamily="49" charset="0"/>
              </a:rPr>
              <a:t>§</a:t>
            </a:r>
            <a:r>
              <a:rPr lang="en-US" altLang="en-US" sz="3600" b="1">
                <a:solidFill>
                  <a:schemeClr val="tx2"/>
                </a:solidFill>
                <a:cs typeface="Times New Roman" panose="02020603050405020304" pitchFamily="18" charset="0"/>
              </a:rPr>
              <a:t>7-148t</a:t>
            </a:r>
          </a:p>
        </p:txBody>
      </p:sp>
      <p:sp>
        <p:nvSpPr>
          <p:cNvPr id="117763" name="Content Placeholder 2">
            <a:extLst>
              <a:ext uri="{FF2B5EF4-FFF2-40B4-BE49-F238E27FC236}">
                <a16:creationId xmlns:a16="http://schemas.microsoft.com/office/drawing/2014/main" id="{2B3A58C8-D1E4-429C-BBFE-D6E6F00BA533}"/>
              </a:ext>
            </a:extLst>
          </p:cNvPr>
          <p:cNvSpPr>
            <a:spLocks noGrp="1"/>
          </p:cNvSpPr>
          <p:nvPr>
            <p:ph idx="4294967295"/>
          </p:nvPr>
        </p:nvSpPr>
        <p:spPr>
          <a:xfrm>
            <a:off x="304800" y="2209800"/>
            <a:ext cx="8229600" cy="4038600"/>
          </a:xfrm>
        </p:spPr>
        <p:txBody>
          <a:bodyPr/>
          <a:lstStyle/>
          <a:p>
            <a:pPr>
              <a:lnSpc>
                <a:spcPct val="150000"/>
              </a:lnSpc>
            </a:pPr>
            <a:r>
              <a:rPr lang="en-US" altLang="en-US" sz="1800">
                <a:solidFill>
                  <a:schemeClr val="tx2"/>
                </a:solidFill>
                <a:cs typeface="Times New Roman" panose="02020603050405020304" pitchFamily="18" charset="0"/>
              </a:rPr>
              <a:t>Conflict of interest for members of land use and purchasing commissions and boards.</a:t>
            </a:r>
          </a:p>
          <a:p>
            <a:pPr lvl="1">
              <a:lnSpc>
                <a:spcPct val="150000"/>
              </a:lnSpc>
              <a:buFont typeface="Arial" panose="020B0604020202020204" pitchFamily="34" charset="0"/>
              <a:buChar char="•"/>
            </a:pPr>
            <a:r>
              <a:rPr lang="en-US" altLang="en-US" sz="1800">
                <a:solidFill>
                  <a:schemeClr val="tx2"/>
                </a:solidFill>
                <a:cs typeface="Times New Roman" panose="02020603050405020304" pitchFamily="18" charset="0"/>
              </a:rPr>
              <a:t>“No member of any municipal commission or board having any jurisdiction or exercising any power over any municipal land use or purchasing decisions shall appear for or represent any person, firm, corporation or other entity in any matter pending before the commission or board. </a:t>
            </a:r>
          </a:p>
          <a:p>
            <a:pPr lvl="1">
              <a:lnSpc>
                <a:spcPct val="150000"/>
              </a:lnSpc>
              <a:buFont typeface="Arial" panose="020B0604020202020204" pitchFamily="34" charset="0"/>
              <a:buChar char="•"/>
            </a:pPr>
            <a:r>
              <a:rPr lang="en-US" altLang="en-US" sz="1800">
                <a:solidFill>
                  <a:schemeClr val="tx2"/>
                </a:solidFill>
                <a:cs typeface="Times New Roman" panose="02020603050405020304" pitchFamily="18" charset="0"/>
              </a:rPr>
              <a:t>“No member of any such commission or board shall participate in any hearing or decision of the board or commission of which he is a member upon any matter in which he knowingly has a pecuniary interest.” </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0AF8D283-90E5-497C-A7AA-EEA9BFACC971}"/>
              </a:ext>
            </a:extLst>
          </p:cNvPr>
          <p:cNvSpPr>
            <a:spLocks noGrp="1"/>
          </p:cNvSpPr>
          <p:nvPr>
            <p:ph type="title" idx="4294967295"/>
          </p:nvPr>
        </p:nvSpPr>
        <p:spPr>
          <a:xfrm>
            <a:off x="228600" y="990600"/>
            <a:ext cx="7010400" cy="561975"/>
          </a:xfrm>
          <a:noFill/>
        </p:spPr>
        <p:txBody>
          <a:bodyPr/>
          <a:lstStyle/>
          <a:p>
            <a:pPr algn="l"/>
            <a:r>
              <a:rPr lang="en-US" altLang="en-US" sz="3600" b="1">
                <a:solidFill>
                  <a:schemeClr val="tx2"/>
                </a:solidFill>
                <a:cs typeface="Times New Roman" panose="02020603050405020304" pitchFamily="18" charset="0"/>
              </a:rPr>
              <a:t>Conn. Gen. Stat. </a:t>
            </a:r>
            <a:r>
              <a:rPr lang="en-US" altLang="en-US" sz="3600" b="1">
                <a:solidFill>
                  <a:schemeClr val="tx2"/>
                </a:solidFill>
                <a:cs typeface="Courier New" panose="02070309020205020404" pitchFamily="49" charset="0"/>
              </a:rPr>
              <a:t>§</a:t>
            </a:r>
            <a:r>
              <a:rPr lang="en-US" altLang="en-US" sz="3600" b="1">
                <a:solidFill>
                  <a:schemeClr val="tx2"/>
                </a:solidFill>
                <a:cs typeface="Times New Roman" panose="02020603050405020304" pitchFamily="18" charset="0"/>
              </a:rPr>
              <a:t>8-11</a:t>
            </a:r>
          </a:p>
        </p:txBody>
      </p:sp>
      <p:sp>
        <p:nvSpPr>
          <p:cNvPr id="119811" name="Content Placeholder 2">
            <a:extLst>
              <a:ext uri="{FF2B5EF4-FFF2-40B4-BE49-F238E27FC236}">
                <a16:creationId xmlns:a16="http://schemas.microsoft.com/office/drawing/2014/main" id="{B1F5B0D9-C6AE-42E7-90CC-C1059F5B16B9}"/>
              </a:ext>
            </a:extLst>
          </p:cNvPr>
          <p:cNvSpPr>
            <a:spLocks noGrp="1"/>
          </p:cNvSpPr>
          <p:nvPr>
            <p:ph idx="4294967295"/>
          </p:nvPr>
        </p:nvSpPr>
        <p:spPr>
          <a:xfrm>
            <a:off x="304800" y="1905000"/>
            <a:ext cx="8229600" cy="4267200"/>
          </a:xfrm>
        </p:spPr>
        <p:txBody>
          <a:bodyPr/>
          <a:lstStyle/>
          <a:p>
            <a:r>
              <a:rPr lang="en-US" altLang="en-US" sz="1600">
                <a:solidFill>
                  <a:schemeClr val="tx2"/>
                </a:solidFill>
              </a:rPr>
              <a:t>Disqualification of members of zoning authorities.</a:t>
            </a:r>
          </a:p>
          <a:p>
            <a:pPr lvl="1">
              <a:lnSpc>
                <a:spcPct val="150000"/>
              </a:lnSpc>
              <a:buFont typeface="Courier New" panose="02070309020205020404" pitchFamily="49" charset="0"/>
              <a:buChar char="o"/>
            </a:pPr>
            <a:r>
              <a:rPr lang="en-US" altLang="en-US" sz="1600">
                <a:solidFill>
                  <a:schemeClr val="tx2"/>
                </a:solidFill>
              </a:rPr>
              <a:t>No member of any zoning commission or board and no member of any zoning board of appeals or of any municipal agency exercising the powers of any zoning commission or board of appeals . . . shall </a:t>
            </a:r>
            <a:r>
              <a:rPr lang="en-US" altLang="en-US" sz="1600" b="1" u="sng">
                <a:solidFill>
                  <a:schemeClr val="tx2"/>
                </a:solidFill>
              </a:rPr>
              <a:t>appear for or represent</a:t>
            </a:r>
            <a:r>
              <a:rPr lang="en-US" altLang="en-US" sz="1600">
                <a:solidFill>
                  <a:schemeClr val="tx2"/>
                </a:solidFill>
              </a:rPr>
              <a:t> any person, firm, corporation or other entity in any matter pending before the planning or zoning commission or board or said board of appeals or any agency exercising the powers of any such commission or board in the same municipality, whether or not he is a member of the board or commission hearing such matter. </a:t>
            </a:r>
          </a:p>
          <a:p>
            <a:pPr lvl="1">
              <a:lnSpc>
                <a:spcPct val="150000"/>
              </a:lnSpc>
              <a:buFont typeface="Courier New" panose="02070309020205020404" pitchFamily="49" charset="0"/>
              <a:buChar char="o"/>
            </a:pPr>
            <a:r>
              <a:rPr lang="en-US" altLang="en-US" sz="1600">
                <a:solidFill>
                  <a:schemeClr val="tx2"/>
                </a:solidFill>
              </a:rPr>
              <a:t>No member of any zoning commission or board and no member of any zoning board of appeals shall </a:t>
            </a:r>
            <a:r>
              <a:rPr lang="en-US" altLang="en-US" sz="1600" b="1" u="sng">
                <a:solidFill>
                  <a:schemeClr val="tx2"/>
                </a:solidFill>
              </a:rPr>
              <a:t>participate</a:t>
            </a:r>
            <a:r>
              <a:rPr lang="en-US" altLang="en-US" sz="1600">
                <a:solidFill>
                  <a:schemeClr val="tx2"/>
                </a:solidFill>
              </a:rPr>
              <a:t> in the hearing or decision of the board or commission of which he is a member upon any matter in which he is directly or indirectly interested in a personal or financial sense. </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E1DAB297-D92A-4443-8657-B2E9685D7ABC}"/>
              </a:ext>
            </a:extLst>
          </p:cNvPr>
          <p:cNvSpPr>
            <a:spLocks noGrp="1"/>
          </p:cNvSpPr>
          <p:nvPr>
            <p:ph type="title" idx="4294967295"/>
          </p:nvPr>
        </p:nvSpPr>
        <p:spPr>
          <a:xfrm>
            <a:off x="152400" y="914400"/>
            <a:ext cx="7315200" cy="1143000"/>
          </a:xfrm>
          <a:noFill/>
        </p:spPr>
        <p:txBody>
          <a:bodyPr/>
          <a:lstStyle/>
          <a:p>
            <a:pPr algn="l"/>
            <a:r>
              <a:rPr lang="en-US" altLang="en-US" sz="3600" b="1">
                <a:solidFill>
                  <a:schemeClr val="tx2"/>
                </a:solidFill>
                <a:cs typeface="Times New Roman" panose="02020603050405020304" pitchFamily="18" charset="0"/>
              </a:rPr>
              <a:t>Conn. Gen. Stat. </a:t>
            </a:r>
            <a:r>
              <a:rPr lang="en-US" altLang="en-US" sz="3600" b="1">
                <a:solidFill>
                  <a:schemeClr val="tx2"/>
                </a:solidFill>
                <a:cs typeface="Courier New" panose="02070309020205020404" pitchFamily="49" charset="0"/>
              </a:rPr>
              <a:t>§</a:t>
            </a:r>
            <a:r>
              <a:rPr lang="en-US" altLang="en-US" sz="3600" b="1">
                <a:solidFill>
                  <a:schemeClr val="tx2"/>
                </a:solidFill>
                <a:cs typeface="Times New Roman" panose="02020603050405020304" pitchFamily="18" charset="0"/>
              </a:rPr>
              <a:t>8-21</a:t>
            </a:r>
          </a:p>
        </p:txBody>
      </p:sp>
      <p:sp>
        <p:nvSpPr>
          <p:cNvPr id="121859" name="Content Placeholder 2">
            <a:extLst>
              <a:ext uri="{FF2B5EF4-FFF2-40B4-BE49-F238E27FC236}">
                <a16:creationId xmlns:a16="http://schemas.microsoft.com/office/drawing/2014/main" id="{C70C7EFF-41B9-4F4B-B885-575511C0BD03}"/>
              </a:ext>
            </a:extLst>
          </p:cNvPr>
          <p:cNvSpPr>
            <a:spLocks noGrp="1"/>
          </p:cNvSpPr>
          <p:nvPr>
            <p:ph idx="4294967295"/>
          </p:nvPr>
        </p:nvSpPr>
        <p:spPr>
          <a:xfrm>
            <a:off x="257908" y="2057400"/>
            <a:ext cx="8229600" cy="4343400"/>
          </a:xfrm>
        </p:spPr>
        <p:txBody>
          <a:bodyPr/>
          <a:lstStyle/>
          <a:p>
            <a:r>
              <a:rPr lang="en-US" altLang="en-US" sz="1800">
                <a:solidFill>
                  <a:schemeClr val="tx2"/>
                </a:solidFill>
              </a:rPr>
              <a:t>Disqualification of members in matters before planning commissions.</a:t>
            </a:r>
          </a:p>
          <a:p>
            <a:pPr lvl="1">
              <a:buFont typeface="Courier New" panose="02070309020205020404" pitchFamily="49" charset="0"/>
              <a:buChar char="o"/>
            </a:pPr>
            <a:r>
              <a:rPr lang="en-US" altLang="en-US" sz="1800">
                <a:solidFill>
                  <a:schemeClr val="tx2"/>
                </a:solidFill>
              </a:rPr>
              <a:t>No member of any planning commission and no member of any municipal agency exercising the powers of any planning commission . . . </a:t>
            </a:r>
            <a:r>
              <a:rPr lang="en-US" altLang="en-US" sz="1800" b="1" u="sng">
                <a:solidFill>
                  <a:schemeClr val="tx2"/>
                </a:solidFill>
              </a:rPr>
              <a:t>shall appear for or represent </a:t>
            </a:r>
            <a:r>
              <a:rPr lang="en-US" altLang="en-US" sz="1800">
                <a:solidFill>
                  <a:schemeClr val="tx2"/>
                </a:solidFill>
              </a:rPr>
              <a:t>any person, firm or corporation or other entity in any matter pending before the planning or zoning commission or zoning board of appeals or agency exercising the powers of any such commission or board in the same municipality, whether or not he is a member of the commission hearing such matter. </a:t>
            </a:r>
          </a:p>
          <a:p>
            <a:pPr lvl="1">
              <a:buFont typeface="Courier New" panose="02070309020205020404" pitchFamily="49" charset="0"/>
              <a:buChar char="o"/>
            </a:pPr>
            <a:r>
              <a:rPr lang="en-US" altLang="en-US" sz="1800">
                <a:solidFill>
                  <a:schemeClr val="tx2"/>
                </a:solidFill>
              </a:rPr>
              <a:t>No member of any planning commission </a:t>
            </a:r>
            <a:r>
              <a:rPr lang="en-US" altLang="en-US" sz="1800" b="1" u="sng">
                <a:solidFill>
                  <a:schemeClr val="tx2"/>
                </a:solidFill>
              </a:rPr>
              <a:t>shall participate </a:t>
            </a:r>
            <a:r>
              <a:rPr lang="en-US" altLang="en-US" sz="1800">
                <a:solidFill>
                  <a:schemeClr val="tx2"/>
                </a:solidFill>
              </a:rPr>
              <a:t>in the hearing or decision of the commission of which he is a member upon any matter in which he is directly or indirectly interested in a personal or financial sense.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C45FB54A-5D33-4F1D-8D4B-9146894C19C2}"/>
              </a:ext>
            </a:extLst>
          </p:cNvPr>
          <p:cNvSpPr>
            <a:spLocks noGrp="1"/>
          </p:cNvSpPr>
          <p:nvPr>
            <p:ph type="title" idx="4294967295"/>
          </p:nvPr>
        </p:nvSpPr>
        <p:spPr>
          <a:xfrm>
            <a:off x="152400" y="914400"/>
            <a:ext cx="7162800" cy="1143000"/>
          </a:xfrm>
          <a:noFill/>
        </p:spPr>
        <p:txBody>
          <a:bodyPr/>
          <a:lstStyle/>
          <a:p>
            <a:pPr algn="l"/>
            <a:r>
              <a:rPr lang="en-US" altLang="en-US" sz="3600" b="1">
                <a:solidFill>
                  <a:schemeClr val="tx2"/>
                </a:solidFill>
              </a:rPr>
              <a:t>Land Use - Example </a:t>
            </a:r>
          </a:p>
        </p:txBody>
      </p:sp>
      <p:sp>
        <p:nvSpPr>
          <p:cNvPr id="123907" name="Content Placeholder 2">
            <a:extLst>
              <a:ext uri="{FF2B5EF4-FFF2-40B4-BE49-F238E27FC236}">
                <a16:creationId xmlns:a16="http://schemas.microsoft.com/office/drawing/2014/main" id="{37942521-3C99-4E35-8FE2-033C48B381A0}"/>
              </a:ext>
            </a:extLst>
          </p:cNvPr>
          <p:cNvSpPr>
            <a:spLocks noGrp="1"/>
          </p:cNvSpPr>
          <p:nvPr>
            <p:ph idx="4294967295"/>
          </p:nvPr>
        </p:nvSpPr>
        <p:spPr>
          <a:xfrm>
            <a:off x="243254" y="1981200"/>
            <a:ext cx="8229600" cy="4191000"/>
          </a:xfrm>
        </p:spPr>
        <p:txBody>
          <a:bodyPr/>
          <a:lstStyle/>
          <a:p>
            <a:pPr>
              <a:lnSpc>
                <a:spcPct val="200000"/>
              </a:lnSpc>
            </a:pPr>
            <a:r>
              <a:rPr lang="en-US" altLang="en-US" sz="1600">
                <a:solidFill>
                  <a:schemeClr val="tx2"/>
                </a:solidFill>
              </a:rPr>
              <a:t>You are chair of the planning and zoning commission.</a:t>
            </a:r>
          </a:p>
          <a:p>
            <a:pPr>
              <a:lnSpc>
                <a:spcPct val="200000"/>
              </a:lnSpc>
            </a:pPr>
            <a:r>
              <a:rPr lang="en-US" altLang="en-US" sz="1600">
                <a:solidFill>
                  <a:schemeClr val="tx2"/>
                </a:solidFill>
              </a:rPr>
              <a:t>An application for a quarry comes before your commission.</a:t>
            </a:r>
          </a:p>
          <a:p>
            <a:pPr>
              <a:lnSpc>
                <a:spcPct val="200000"/>
              </a:lnSpc>
            </a:pPr>
            <a:r>
              <a:rPr lang="en-US" altLang="en-US" sz="1600">
                <a:solidFill>
                  <a:schemeClr val="tx2"/>
                </a:solidFill>
              </a:rPr>
              <a:t>The zoning regulations allow quarries in your town subject to a special permit, and thus, your commission is given broad discretion to allow them.</a:t>
            </a:r>
          </a:p>
          <a:p>
            <a:pPr>
              <a:lnSpc>
                <a:spcPct val="200000"/>
              </a:lnSpc>
            </a:pPr>
            <a:r>
              <a:rPr lang="en-US" altLang="en-US" sz="1600">
                <a:solidFill>
                  <a:schemeClr val="tx2"/>
                </a:solidFill>
              </a:rPr>
              <a:t>You own property near the quarry and do not believe quarries should be allowed in your town.</a:t>
            </a:r>
          </a:p>
          <a:p>
            <a:pPr>
              <a:lnSpc>
                <a:spcPct val="200000"/>
              </a:lnSpc>
            </a:pPr>
            <a:r>
              <a:rPr lang="en-US" altLang="en-US" sz="1600">
                <a:solidFill>
                  <a:schemeClr val="tx2"/>
                </a:solidFill>
              </a:rPr>
              <a:t>Any issue with you sitting on the commission and voting on the applicant’s special permit application for a quarry?</a:t>
            </a:r>
          </a:p>
          <a:p>
            <a:pPr>
              <a:buFont typeface="Arial" panose="020B0604020202020204" pitchFamily="34" charset="0"/>
              <a:buNone/>
            </a:pPr>
            <a:endParaRPr lang="en-US" altLang="en-US" sz="1600">
              <a:solidFill>
                <a:schemeClr val="tx2"/>
              </a:solidFill>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6D2F67E5-79FD-4E64-BF90-5C8BBBA85E9C}"/>
              </a:ext>
            </a:extLst>
          </p:cNvPr>
          <p:cNvSpPr>
            <a:spLocks noGrp="1"/>
          </p:cNvSpPr>
          <p:nvPr>
            <p:ph type="title" idx="4294967295"/>
          </p:nvPr>
        </p:nvSpPr>
        <p:spPr>
          <a:xfrm>
            <a:off x="179388" y="838200"/>
            <a:ext cx="7239000" cy="1143000"/>
          </a:xfrm>
          <a:noFill/>
        </p:spPr>
        <p:txBody>
          <a:bodyPr/>
          <a:lstStyle/>
          <a:p>
            <a:pPr algn="l"/>
            <a:r>
              <a:rPr lang="en-US" altLang="en-US" b="1">
                <a:solidFill>
                  <a:schemeClr val="tx2"/>
                </a:solidFill>
              </a:rPr>
              <a:t>Avenue for Assistance</a:t>
            </a:r>
          </a:p>
        </p:txBody>
      </p:sp>
      <p:sp>
        <p:nvSpPr>
          <p:cNvPr id="125955" name="Content Placeholder 2">
            <a:extLst>
              <a:ext uri="{FF2B5EF4-FFF2-40B4-BE49-F238E27FC236}">
                <a16:creationId xmlns:a16="http://schemas.microsoft.com/office/drawing/2014/main" id="{E21AF50A-4B62-4AC6-BABD-DAF3F928CDE6}"/>
              </a:ext>
            </a:extLst>
          </p:cNvPr>
          <p:cNvSpPr>
            <a:spLocks noGrp="1"/>
          </p:cNvSpPr>
          <p:nvPr>
            <p:ph idx="4294967295"/>
          </p:nvPr>
        </p:nvSpPr>
        <p:spPr>
          <a:xfrm>
            <a:off x="179388" y="1894499"/>
            <a:ext cx="8229600" cy="4353901"/>
          </a:xfrm>
        </p:spPr>
        <p:txBody>
          <a:bodyPr/>
          <a:lstStyle/>
          <a:p>
            <a:pPr>
              <a:lnSpc>
                <a:spcPct val="150000"/>
              </a:lnSpc>
            </a:pPr>
            <a:r>
              <a:rPr lang="en-US" altLang="en-US" sz="1600">
                <a:solidFill>
                  <a:schemeClr val="tx2"/>
                </a:solidFill>
              </a:rPr>
              <a:t>NOT ALL PERCEIVED CONFLICTS ARE TRULY CONFLICTS</a:t>
            </a:r>
          </a:p>
          <a:p>
            <a:pPr>
              <a:lnSpc>
                <a:spcPct val="150000"/>
              </a:lnSpc>
            </a:pPr>
            <a:r>
              <a:rPr lang="en-US" altLang="en-US" sz="1600">
                <a:solidFill>
                  <a:schemeClr val="tx2"/>
                </a:solidFill>
              </a:rPr>
              <a:t>Advisory Opinions</a:t>
            </a:r>
          </a:p>
          <a:p>
            <a:pPr lvl="1">
              <a:lnSpc>
                <a:spcPct val="150000"/>
              </a:lnSpc>
            </a:pPr>
            <a:r>
              <a:rPr lang="en-US" altLang="en-US" sz="1600">
                <a:solidFill>
                  <a:schemeClr val="tx2"/>
                </a:solidFill>
              </a:rPr>
              <a:t>Who can request one?</a:t>
            </a:r>
          </a:p>
          <a:p>
            <a:pPr>
              <a:lnSpc>
                <a:spcPct val="150000"/>
              </a:lnSpc>
            </a:pPr>
            <a:r>
              <a:rPr lang="en-US" altLang="en-US" sz="1600">
                <a:solidFill>
                  <a:schemeClr val="tx2"/>
                </a:solidFill>
              </a:rPr>
              <a:t>Request for Investigation by any person – town form?</a:t>
            </a:r>
          </a:p>
          <a:p>
            <a:pPr>
              <a:lnSpc>
                <a:spcPct val="150000"/>
              </a:lnSpc>
            </a:pPr>
            <a:r>
              <a:rPr lang="en-US" altLang="en-US" sz="1600">
                <a:solidFill>
                  <a:schemeClr val="tx2"/>
                </a:solidFill>
              </a:rPr>
              <a:t>Statute of limitations?</a:t>
            </a:r>
          </a:p>
          <a:p>
            <a:pPr>
              <a:lnSpc>
                <a:spcPct val="150000"/>
              </a:lnSpc>
            </a:pPr>
            <a:r>
              <a:rPr lang="en-US" altLang="en-US" sz="1600">
                <a:solidFill>
                  <a:schemeClr val="tx2"/>
                </a:solidFill>
              </a:rPr>
              <a:t>Formal or Informal Process</a:t>
            </a:r>
          </a:p>
          <a:p>
            <a:pPr lvl="1">
              <a:lnSpc>
                <a:spcPct val="150000"/>
              </a:lnSpc>
              <a:buFont typeface="Courier New" panose="02070309020205020404" pitchFamily="49" charset="0"/>
              <a:buChar char="o"/>
            </a:pPr>
            <a:r>
              <a:rPr lang="en-US" altLang="en-US" sz="1600">
                <a:solidFill>
                  <a:schemeClr val="tx2"/>
                </a:solidFill>
              </a:rPr>
              <a:t>Formal submission to Ethics Board</a:t>
            </a:r>
          </a:p>
          <a:p>
            <a:pPr lvl="1">
              <a:lnSpc>
                <a:spcPct val="150000"/>
              </a:lnSpc>
              <a:buFont typeface="Courier New" panose="02070309020205020404" pitchFamily="49" charset="0"/>
              <a:buChar char="o"/>
            </a:pPr>
            <a:r>
              <a:rPr lang="en-US" altLang="en-US" sz="1600">
                <a:solidFill>
                  <a:schemeClr val="tx2"/>
                </a:solidFill>
              </a:rPr>
              <a:t>Ask Town Manager, Mayor, First Selectman or Town Attorney, etc.</a:t>
            </a:r>
          </a:p>
        </p:txBody>
      </p:sp>
      <p:pic>
        <p:nvPicPr>
          <p:cNvPr id="125956" name="Picture 3">
            <a:extLst>
              <a:ext uri="{FF2B5EF4-FFF2-40B4-BE49-F238E27FC236}">
                <a16:creationId xmlns:a16="http://schemas.microsoft.com/office/drawing/2014/main" id="{88E7F921-8E3F-4EB9-A149-6A2E88FFCD42}"/>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6096000" y="3048000"/>
            <a:ext cx="22002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AC9A045-E70E-4B02-9F41-45BE2E44537D}"/>
              </a:ext>
            </a:extLst>
          </p:cNvPr>
          <p:cNvSpPr>
            <a:spLocks noGrp="1"/>
          </p:cNvSpPr>
          <p:nvPr>
            <p:ph type="title" idx="4294967295"/>
          </p:nvPr>
        </p:nvSpPr>
        <p:spPr>
          <a:xfrm>
            <a:off x="304800" y="762000"/>
            <a:ext cx="8458200" cy="914400"/>
          </a:xfrm>
          <a:noFill/>
        </p:spPr>
        <p:txBody>
          <a:bodyPr/>
          <a:lstStyle/>
          <a:p>
            <a:pPr algn="l"/>
            <a:r>
              <a:rPr lang="en-US" altLang="en-US" sz="3600" b="1">
                <a:solidFill>
                  <a:schemeClr val="tx2"/>
                </a:solidFill>
              </a:rPr>
              <a:t>WHY DO WE CARE?</a:t>
            </a:r>
          </a:p>
        </p:txBody>
      </p:sp>
      <p:sp>
        <p:nvSpPr>
          <p:cNvPr id="17411" name="Content Placeholder 2">
            <a:extLst>
              <a:ext uri="{FF2B5EF4-FFF2-40B4-BE49-F238E27FC236}">
                <a16:creationId xmlns:a16="http://schemas.microsoft.com/office/drawing/2014/main" id="{3032D5AC-A868-4203-9251-8871C701B30E}"/>
              </a:ext>
            </a:extLst>
          </p:cNvPr>
          <p:cNvSpPr>
            <a:spLocks noGrp="1"/>
          </p:cNvSpPr>
          <p:nvPr>
            <p:ph idx="4294967295"/>
          </p:nvPr>
        </p:nvSpPr>
        <p:spPr>
          <a:xfrm>
            <a:off x="304800" y="1828800"/>
            <a:ext cx="8382000" cy="3810000"/>
          </a:xfrm>
        </p:spPr>
        <p:txBody>
          <a:bodyPr/>
          <a:lstStyle/>
          <a:p>
            <a:r>
              <a:rPr lang="en-US" altLang="en-US" sz="2400">
                <a:solidFill>
                  <a:schemeClr val="tx2"/>
                </a:solidFill>
              </a:rPr>
              <a:t>Like it or not, you are engaged in public service, whether elected or appointed, paid or volunteer</a:t>
            </a:r>
          </a:p>
          <a:p>
            <a:r>
              <a:rPr lang="en-US" altLang="en-US" sz="2400">
                <a:solidFill>
                  <a:schemeClr val="tx2"/>
                </a:solidFill>
              </a:rPr>
              <a:t>You are subject  to enhanced scrutiny of your moral character</a:t>
            </a:r>
          </a:p>
          <a:p>
            <a:r>
              <a:rPr lang="en-US" altLang="en-US" sz="2400">
                <a:solidFill>
                  <a:schemeClr val="tx2"/>
                </a:solidFill>
              </a:rPr>
              <a:t>You are required to comply with State and local laws regarding ethics</a:t>
            </a:r>
          </a:p>
          <a:p>
            <a:r>
              <a:rPr lang="en-US" altLang="en-US" sz="2400">
                <a:solidFill>
                  <a:schemeClr val="tx2"/>
                </a:solidFill>
              </a:rPr>
              <a:t>The failure to act properly could have legal, employment, financial and/or embarrassing consequences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921126DF-B1D8-47D4-A3C1-549F18DCE5DF}"/>
              </a:ext>
            </a:extLst>
          </p:cNvPr>
          <p:cNvSpPr>
            <a:spLocks noGrp="1"/>
          </p:cNvSpPr>
          <p:nvPr>
            <p:ph type="title" idx="4294967295"/>
          </p:nvPr>
        </p:nvSpPr>
        <p:spPr>
          <a:xfrm>
            <a:off x="304800" y="879231"/>
            <a:ext cx="7010400" cy="1143000"/>
          </a:xfrm>
          <a:noFill/>
        </p:spPr>
        <p:txBody>
          <a:bodyPr/>
          <a:lstStyle/>
          <a:p>
            <a:pPr algn="l"/>
            <a:r>
              <a:rPr lang="en-US" altLang="en-US" sz="3600" b="1">
                <a:solidFill>
                  <a:schemeClr val="tx2"/>
                </a:solidFill>
              </a:rPr>
              <a:t>IMPLEMENTATION</a:t>
            </a:r>
          </a:p>
        </p:txBody>
      </p:sp>
      <p:sp>
        <p:nvSpPr>
          <p:cNvPr id="128003" name="Content Placeholder 2">
            <a:extLst>
              <a:ext uri="{FF2B5EF4-FFF2-40B4-BE49-F238E27FC236}">
                <a16:creationId xmlns:a16="http://schemas.microsoft.com/office/drawing/2014/main" id="{9EE10FD6-287F-4321-8A5D-C8F01D53F274}"/>
              </a:ext>
            </a:extLst>
          </p:cNvPr>
          <p:cNvSpPr>
            <a:spLocks noGrp="1"/>
          </p:cNvSpPr>
          <p:nvPr>
            <p:ph idx="4294967295"/>
          </p:nvPr>
        </p:nvSpPr>
        <p:spPr>
          <a:xfrm>
            <a:off x="304800" y="2057400"/>
            <a:ext cx="8229600" cy="4365625"/>
          </a:xfrm>
        </p:spPr>
        <p:txBody>
          <a:bodyPr/>
          <a:lstStyle/>
          <a:p>
            <a:pPr>
              <a:lnSpc>
                <a:spcPct val="100000"/>
              </a:lnSpc>
            </a:pPr>
            <a:r>
              <a:rPr lang="en-US" altLang="en-US" sz="2200">
                <a:solidFill>
                  <a:schemeClr val="tx2"/>
                </a:solidFill>
              </a:rPr>
              <a:t>How Are Complaints Filed?</a:t>
            </a:r>
          </a:p>
          <a:p>
            <a:pPr lvl="1">
              <a:lnSpc>
                <a:spcPct val="100000"/>
              </a:lnSpc>
              <a:buFont typeface="Courier New" panose="02070309020205020404" pitchFamily="49" charset="0"/>
              <a:buChar char="o"/>
            </a:pPr>
            <a:r>
              <a:rPr lang="en-US" altLang="en-US" sz="2200">
                <a:solidFill>
                  <a:schemeClr val="tx2"/>
                </a:solidFill>
              </a:rPr>
              <a:t>Confidentiality considerations</a:t>
            </a:r>
          </a:p>
          <a:p>
            <a:pPr>
              <a:lnSpc>
                <a:spcPct val="100000"/>
              </a:lnSpc>
            </a:pPr>
            <a:r>
              <a:rPr lang="en-US" altLang="en-US" sz="2200">
                <a:solidFill>
                  <a:schemeClr val="tx2"/>
                </a:solidFill>
              </a:rPr>
              <a:t>Who Decides If There Has Been a </a:t>
            </a:r>
          </a:p>
          <a:p>
            <a:pPr>
              <a:lnSpc>
                <a:spcPct val="100000"/>
              </a:lnSpc>
              <a:buFont typeface="Arial" panose="020B0604020202020204" pitchFamily="34" charset="0"/>
              <a:buNone/>
            </a:pPr>
            <a:r>
              <a:rPr lang="en-US" altLang="en-US" sz="2200">
                <a:solidFill>
                  <a:schemeClr val="tx2"/>
                </a:solidFill>
              </a:rPr>
              <a:t>	Violation?</a:t>
            </a:r>
          </a:p>
          <a:p>
            <a:pPr lvl="1">
              <a:lnSpc>
                <a:spcPct val="100000"/>
              </a:lnSpc>
              <a:buFont typeface="Courier New" panose="02070309020205020404" pitchFamily="49" charset="0"/>
              <a:buChar char="o"/>
            </a:pPr>
            <a:r>
              <a:rPr lang="en-US" altLang="en-US" sz="2200">
                <a:solidFill>
                  <a:schemeClr val="tx2"/>
                </a:solidFill>
              </a:rPr>
              <a:t>Ethics Board</a:t>
            </a:r>
          </a:p>
          <a:p>
            <a:pPr lvl="1">
              <a:lnSpc>
                <a:spcPct val="100000"/>
              </a:lnSpc>
              <a:buFont typeface="Courier New" panose="02070309020205020404" pitchFamily="49" charset="0"/>
              <a:buChar char="o"/>
            </a:pPr>
            <a:r>
              <a:rPr lang="en-US" altLang="en-US" sz="2200">
                <a:solidFill>
                  <a:schemeClr val="tx2"/>
                </a:solidFill>
              </a:rPr>
              <a:t>Legislative body</a:t>
            </a:r>
          </a:p>
          <a:p>
            <a:pPr>
              <a:lnSpc>
                <a:spcPct val="100000"/>
              </a:lnSpc>
            </a:pPr>
            <a:r>
              <a:rPr lang="en-US" altLang="en-US" sz="2200">
                <a:solidFill>
                  <a:schemeClr val="tx2"/>
                </a:solidFill>
              </a:rPr>
              <a:t>What is the Process?</a:t>
            </a:r>
          </a:p>
          <a:p>
            <a:pPr lvl="1">
              <a:lnSpc>
                <a:spcPct val="100000"/>
              </a:lnSpc>
              <a:buFont typeface="Courier New" panose="02070309020205020404" pitchFamily="49" charset="0"/>
              <a:buChar char="o"/>
            </a:pPr>
            <a:r>
              <a:rPr lang="en-US" altLang="en-US" sz="2200">
                <a:solidFill>
                  <a:schemeClr val="tx2"/>
                </a:solidFill>
              </a:rPr>
              <a:t>Hearing or Meeting?</a:t>
            </a:r>
          </a:p>
        </p:txBody>
      </p:sp>
      <p:pic>
        <p:nvPicPr>
          <p:cNvPr id="128004" name="Picture 4">
            <a:extLst>
              <a:ext uri="{FF2B5EF4-FFF2-40B4-BE49-F238E27FC236}">
                <a16:creationId xmlns:a16="http://schemas.microsoft.com/office/drawing/2014/main" id="{2169C7D4-BB70-458A-A353-C0A7482DF45E}"/>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0838" y="2203694"/>
            <a:ext cx="3103562" cy="377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4446F5FC-0891-4D8E-8B92-5138A48712AB}"/>
              </a:ext>
            </a:extLst>
          </p:cNvPr>
          <p:cNvSpPr>
            <a:spLocks noGrp="1"/>
          </p:cNvSpPr>
          <p:nvPr>
            <p:ph type="title" idx="4294967295"/>
          </p:nvPr>
        </p:nvSpPr>
        <p:spPr>
          <a:xfrm>
            <a:off x="284285" y="762000"/>
            <a:ext cx="7086600" cy="1143000"/>
          </a:xfrm>
          <a:noFill/>
        </p:spPr>
        <p:txBody>
          <a:bodyPr/>
          <a:lstStyle/>
          <a:p>
            <a:pPr algn="l"/>
            <a:r>
              <a:rPr lang="en-US" altLang="en-US" b="1">
                <a:solidFill>
                  <a:schemeClr val="tx2"/>
                </a:solidFill>
              </a:rPr>
              <a:t>Avenue for Redress</a:t>
            </a:r>
          </a:p>
        </p:txBody>
      </p:sp>
      <p:sp>
        <p:nvSpPr>
          <p:cNvPr id="130051" name="Content Placeholder 2">
            <a:extLst>
              <a:ext uri="{FF2B5EF4-FFF2-40B4-BE49-F238E27FC236}">
                <a16:creationId xmlns:a16="http://schemas.microsoft.com/office/drawing/2014/main" id="{E58B7C7B-F7C9-459D-A364-51042E814D82}"/>
              </a:ext>
            </a:extLst>
          </p:cNvPr>
          <p:cNvSpPr>
            <a:spLocks noGrp="1"/>
          </p:cNvSpPr>
          <p:nvPr>
            <p:ph idx="4294967295"/>
          </p:nvPr>
        </p:nvSpPr>
        <p:spPr>
          <a:xfrm>
            <a:off x="304800" y="1905000"/>
            <a:ext cx="8229600" cy="4297363"/>
          </a:xfrm>
        </p:spPr>
        <p:txBody>
          <a:bodyPr/>
          <a:lstStyle/>
          <a:p>
            <a:pPr>
              <a:lnSpc>
                <a:spcPct val="150000"/>
              </a:lnSpc>
            </a:pPr>
            <a:r>
              <a:rPr lang="en-US" altLang="en-US" sz="2400">
                <a:solidFill>
                  <a:schemeClr val="tx2"/>
                </a:solidFill>
              </a:rPr>
              <a:t>Can the offender appeal and, if so, to whom?</a:t>
            </a:r>
          </a:p>
          <a:p>
            <a:pPr>
              <a:lnSpc>
                <a:spcPct val="150000"/>
              </a:lnSpc>
            </a:pPr>
            <a:r>
              <a:rPr lang="en-US" altLang="en-US" sz="2400">
                <a:solidFill>
                  <a:schemeClr val="tx2"/>
                </a:solidFill>
              </a:rPr>
              <a:t>Who is the final arbiter?</a:t>
            </a:r>
          </a:p>
          <a:p>
            <a:pPr lvl="1">
              <a:lnSpc>
                <a:spcPct val="150000"/>
              </a:lnSpc>
              <a:buFont typeface="Courier New" panose="02070309020205020404" pitchFamily="49" charset="0"/>
              <a:buChar char="o"/>
            </a:pPr>
            <a:r>
              <a:rPr lang="en-US" altLang="en-US" sz="2400">
                <a:solidFill>
                  <a:schemeClr val="tx2"/>
                </a:solidFill>
              </a:rPr>
              <a:t>Where employment is involved be wary of contractual obligations</a:t>
            </a:r>
          </a:p>
          <a:p>
            <a:pPr lvl="1">
              <a:lnSpc>
                <a:spcPct val="150000"/>
              </a:lnSpc>
              <a:buFont typeface="Courier New" panose="02070309020205020404" pitchFamily="49" charset="0"/>
              <a:buChar char="o"/>
            </a:pPr>
            <a:r>
              <a:rPr lang="en-US" altLang="en-US" sz="2400">
                <a:solidFill>
                  <a:schemeClr val="tx2"/>
                </a:solidFill>
              </a:rPr>
              <a:t>Where appointments are involved be mindful of appointment rules and policies.</a:t>
            </a:r>
          </a:p>
          <a:p>
            <a:pPr lvl="1"/>
            <a:endParaRPr lang="en-US" altLang="en-US" sz="2400">
              <a:solidFill>
                <a:schemeClr val="tx2"/>
              </a:solidFill>
            </a:endParaRPr>
          </a:p>
        </p:txBody>
      </p:sp>
      <p:pic>
        <p:nvPicPr>
          <p:cNvPr id="130052" name="Picture 4">
            <a:extLst>
              <a:ext uri="{FF2B5EF4-FFF2-40B4-BE49-F238E27FC236}">
                <a16:creationId xmlns:a16="http://schemas.microsoft.com/office/drawing/2014/main" id="{23C00BEC-D685-4639-9230-12315DD2C30E}"/>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8400" y="4800600"/>
            <a:ext cx="1508125" cy="116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E30A705C-8AA1-4760-8F4E-1CE7C5B34AF2}"/>
              </a:ext>
            </a:extLst>
          </p:cNvPr>
          <p:cNvSpPr>
            <a:spLocks noGrp="1"/>
          </p:cNvSpPr>
          <p:nvPr>
            <p:ph type="title" idx="4294967295"/>
          </p:nvPr>
        </p:nvSpPr>
        <p:spPr>
          <a:xfrm>
            <a:off x="228600" y="990600"/>
            <a:ext cx="7010400" cy="1143000"/>
          </a:xfrm>
          <a:noFill/>
        </p:spPr>
        <p:txBody>
          <a:bodyPr/>
          <a:lstStyle/>
          <a:p>
            <a:pPr algn="l"/>
            <a:r>
              <a:rPr lang="en-US" altLang="en-US" sz="3800" b="1">
                <a:solidFill>
                  <a:schemeClr val="tx2"/>
                </a:solidFill>
              </a:rPr>
              <a:t>Violations and Penalties	</a:t>
            </a:r>
            <a:br>
              <a:rPr lang="en-US" altLang="en-US" sz="3800" b="1">
                <a:solidFill>
                  <a:schemeClr val="tx2"/>
                </a:solidFill>
              </a:rPr>
            </a:br>
            <a:endParaRPr lang="en-US" altLang="en-US" sz="3800" b="1">
              <a:solidFill>
                <a:schemeClr val="tx2"/>
              </a:solidFill>
            </a:endParaRPr>
          </a:p>
        </p:txBody>
      </p:sp>
      <p:sp>
        <p:nvSpPr>
          <p:cNvPr id="132099" name="Content Placeholder 2">
            <a:extLst>
              <a:ext uri="{FF2B5EF4-FFF2-40B4-BE49-F238E27FC236}">
                <a16:creationId xmlns:a16="http://schemas.microsoft.com/office/drawing/2014/main" id="{FDA942B1-16DB-4924-BEF5-1D9A26236B15}"/>
              </a:ext>
            </a:extLst>
          </p:cNvPr>
          <p:cNvSpPr>
            <a:spLocks noGrp="1"/>
          </p:cNvSpPr>
          <p:nvPr>
            <p:ph idx="4294967295"/>
          </p:nvPr>
        </p:nvSpPr>
        <p:spPr>
          <a:xfrm>
            <a:off x="407377" y="1981200"/>
            <a:ext cx="8229600" cy="4343400"/>
          </a:xfrm>
        </p:spPr>
        <p:txBody>
          <a:bodyPr/>
          <a:lstStyle/>
          <a:p>
            <a:pPr marL="0" indent="0">
              <a:buFont typeface="Arial" panose="020B0604020202020204" pitchFamily="34" charset="0"/>
              <a:buNone/>
            </a:pPr>
            <a:r>
              <a:rPr lang="en-US" altLang="en-US" sz="3100">
                <a:solidFill>
                  <a:schemeClr val="tx2"/>
                </a:solidFill>
              </a:rPr>
              <a:t>Possible repercussions include:</a:t>
            </a:r>
          </a:p>
          <a:p>
            <a:pPr marL="0" indent="0">
              <a:buFont typeface="Arial" panose="020B0604020202020204" pitchFamily="34" charset="0"/>
              <a:buAutoNum type="arabicPeriod"/>
            </a:pPr>
            <a:r>
              <a:rPr lang="en-US" altLang="en-US" sz="3100">
                <a:solidFill>
                  <a:schemeClr val="tx2"/>
                </a:solidFill>
              </a:rPr>
              <a:t> Termination of employment,</a:t>
            </a:r>
          </a:p>
          <a:p>
            <a:pPr marL="0" indent="0">
              <a:buFont typeface="Arial" panose="020B0604020202020204" pitchFamily="34" charset="0"/>
              <a:buAutoNum type="arabicPeriod"/>
            </a:pPr>
            <a:r>
              <a:rPr lang="en-US" altLang="en-US" sz="3100">
                <a:solidFill>
                  <a:schemeClr val="tx2"/>
                </a:solidFill>
              </a:rPr>
              <a:t> Removal from office,</a:t>
            </a:r>
          </a:p>
          <a:p>
            <a:pPr marL="0" indent="0">
              <a:buFont typeface="Arial" panose="020B0604020202020204" pitchFamily="34" charset="0"/>
              <a:buAutoNum type="arabicPeriod"/>
            </a:pPr>
            <a:r>
              <a:rPr lang="en-US" altLang="en-US" sz="3100">
                <a:solidFill>
                  <a:schemeClr val="tx2"/>
                </a:solidFill>
              </a:rPr>
              <a:t> Civil Fine</a:t>
            </a:r>
          </a:p>
          <a:p>
            <a:pPr marL="0" indent="0">
              <a:buFont typeface="Arial" panose="020B0604020202020204" pitchFamily="34" charset="0"/>
              <a:buAutoNum type="arabicPeriod"/>
            </a:pPr>
            <a:r>
              <a:rPr lang="en-US" altLang="en-US" sz="3100">
                <a:solidFill>
                  <a:schemeClr val="tx2"/>
                </a:solidFill>
              </a:rPr>
              <a:t> Censure, and</a:t>
            </a:r>
          </a:p>
          <a:p>
            <a:pPr marL="0" indent="0">
              <a:buFont typeface="Arial" panose="020B0604020202020204" pitchFamily="34" charset="0"/>
              <a:buAutoNum type="arabicPeriod"/>
            </a:pPr>
            <a:r>
              <a:rPr lang="en-US" altLang="en-US" sz="3100">
                <a:solidFill>
                  <a:schemeClr val="tx2"/>
                </a:solidFill>
              </a:rPr>
              <a:t> Possible voiding of contract, transaction or decision.</a:t>
            </a:r>
          </a:p>
          <a:p>
            <a:pPr lvl="1">
              <a:buFont typeface="Arial" panose="020B0604020202020204" pitchFamily="34" charset="0"/>
              <a:buAutoNum type="arabicPeriod"/>
            </a:pPr>
            <a:endParaRPr lang="en-US" altLang="en-US" sz="3100">
              <a:solidFill>
                <a:schemeClr val="tx2"/>
              </a:solidFill>
            </a:endParaRPr>
          </a:p>
        </p:txBody>
      </p:sp>
      <p:pic>
        <p:nvPicPr>
          <p:cNvPr id="132100" name="Picture 4">
            <a:extLst>
              <a:ext uri="{FF2B5EF4-FFF2-40B4-BE49-F238E27FC236}">
                <a16:creationId xmlns:a16="http://schemas.microsoft.com/office/drawing/2014/main" id="{E5F1B644-B7DE-4959-9A5B-86088AB31332}"/>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23316" y="2424112"/>
            <a:ext cx="2992438"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DCF69196-A033-464E-85F9-02CF888F953E}"/>
              </a:ext>
            </a:extLst>
          </p:cNvPr>
          <p:cNvSpPr>
            <a:spLocks noGrp="1"/>
          </p:cNvSpPr>
          <p:nvPr>
            <p:ph type="title" idx="4294967295"/>
          </p:nvPr>
        </p:nvSpPr>
        <p:spPr>
          <a:xfrm>
            <a:off x="345831" y="1247652"/>
            <a:ext cx="8655050" cy="792163"/>
          </a:xfrm>
          <a:noFill/>
        </p:spPr>
        <p:txBody>
          <a:bodyPr/>
          <a:lstStyle/>
          <a:p>
            <a:pPr algn="l"/>
            <a:r>
              <a:rPr lang="en-US" altLang="en-US" sz="3200" b="1">
                <a:solidFill>
                  <a:schemeClr val="tx2"/>
                </a:solidFill>
              </a:rPr>
              <a:t>New Britain:  Enforcement and Penalties</a:t>
            </a:r>
            <a:r>
              <a:rPr lang="en-US" altLang="en-US" sz="3800" b="1">
                <a:solidFill>
                  <a:schemeClr val="tx2"/>
                </a:solidFill>
              </a:rPr>
              <a:t>	</a:t>
            </a:r>
            <a:br>
              <a:rPr lang="en-US" altLang="en-US" sz="3800" b="1">
                <a:solidFill>
                  <a:schemeClr val="tx2"/>
                </a:solidFill>
              </a:rPr>
            </a:br>
            <a:endParaRPr lang="en-US" altLang="en-US" sz="3800" b="1">
              <a:solidFill>
                <a:schemeClr val="tx2"/>
              </a:solidFill>
            </a:endParaRPr>
          </a:p>
        </p:txBody>
      </p:sp>
      <p:sp>
        <p:nvSpPr>
          <p:cNvPr id="134147" name="Content Placeholder 2">
            <a:extLst>
              <a:ext uri="{FF2B5EF4-FFF2-40B4-BE49-F238E27FC236}">
                <a16:creationId xmlns:a16="http://schemas.microsoft.com/office/drawing/2014/main" id="{85208083-BA8E-4E0A-A17F-2159BAA34A7A}"/>
              </a:ext>
            </a:extLst>
          </p:cNvPr>
          <p:cNvSpPr>
            <a:spLocks noGrp="1"/>
          </p:cNvSpPr>
          <p:nvPr>
            <p:ph idx="4294967295"/>
          </p:nvPr>
        </p:nvSpPr>
        <p:spPr>
          <a:xfrm>
            <a:off x="457200" y="1905001"/>
            <a:ext cx="8229600" cy="3705348"/>
          </a:xfrm>
        </p:spPr>
        <p:txBody>
          <a:bodyPr/>
          <a:lstStyle/>
          <a:p>
            <a:r>
              <a:rPr lang="en-US" altLang="en-US" sz="1600">
                <a:solidFill>
                  <a:schemeClr val="tx2"/>
                </a:solidFill>
                <a:latin typeface="Open Sans" charset="0"/>
              </a:rPr>
              <a:t>The board shall have the power to investigate any reported allegations, to hold hearings and to provide specific recommendations of disciplinary action in accordance with city procedures and policies. The board of ethics shall report its findings to the common council as to whether or not a violation of this article has occurred, together with recommended sanctions to be imposed by the common council, unless city procedures and policies require that the matter be addressed elsewhere. Such report shall be filed with the city clerk with copies to the mayor's office and common council no later than one hundred eighty (180) days from the date on which the board of ethics is notified of the matter in question. Sanctions may include but are not limited to fines, termination of employment, suspension without pay, censure and/or reprimand. If the board believes an activity to be illegal, it shall report its findings to the appropriate authority for investigation.</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B2E21936-4E7A-4315-8965-848DFDFB71DC}"/>
              </a:ext>
            </a:extLst>
          </p:cNvPr>
          <p:cNvSpPr>
            <a:spLocks noGrp="1"/>
          </p:cNvSpPr>
          <p:nvPr>
            <p:ph type="title" idx="4294967295"/>
          </p:nvPr>
        </p:nvSpPr>
        <p:spPr>
          <a:xfrm>
            <a:off x="228600" y="685800"/>
            <a:ext cx="7391400" cy="1143000"/>
          </a:xfrm>
          <a:noFill/>
        </p:spPr>
        <p:txBody>
          <a:bodyPr/>
          <a:lstStyle/>
          <a:p>
            <a:pPr algn="l"/>
            <a:r>
              <a:rPr lang="en-US" altLang="en-US" b="1">
                <a:solidFill>
                  <a:schemeClr val="tx2"/>
                </a:solidFill>
              </a:rPr>
              <a:t>Violations and Penalties</a:t>
            </a:r>
          </a:p>
        </p:txBody>
      </p:sp>
      <p:sp>
        <p:nvSpPr>
          <p:cNvPr id="136195" name="Content Placeholder 2">
            <a:extLst>
              <a:ext uri="{FF2B5EF4-FFF2-40B4-BE49-F238E27FC236}">
                <a16:creationId xmlns:a16="http://schemas.microsoft.com/office/drawing/2014/main" id="{A79E3F54-0506-4C2F-9F76-28CE7588E729}"/>
              </a:ext>
            </a:extLst>
          </p:cNvPr>
          <p:cNvSpPr>
            <a:spLocks noGrp="1"/>
          </p:cNvSpPr>
          <p:nvPr>
            <p:ph idx="4294967295"/>
          </p:nvPr>
        </p:nvSpPr>
        <p:spPr>
          <a:xfrm>
            <a:off x="38222" y="1828800"/>
            <a:ext cx="8856663" cy="4437062"/>
          </a:xfrm>
        </p:spPr>
        <p:txBody>
          <a:bodyPr/>
          <a:lstStyle/>
          <a:p>
            <a:pPr marL="457200" lvl="1" indent="0">
              <a:buFont typeface="Wingdings" panose="05000000000000000000" pitchFamily="2" charset="2"/>
              <a:buNone/>
            </a:pPr>
            <a:r>
              <a:rPr lang="en-US" altLang="en-US" sz="2400">
                <a:solidFill>
                  <a:schemeClr val="tx2"/>
                </a:solidFill>
              </a:rPr>
              <a:t>Various criminal statutes can apply, including the following:</a:t>
            </a:r>
          </a:p>
          <a:p>
            <a:pPr lvl="2">
              <a:lnSpc>
                <a:spcPct val="150000"/>
              </a:lnSpc>
            </a:pPr>
            <a:r>
              <a:rPr lang="en-US" altLang="en-US" sz="2000">
                <a:solidFill>
                  <a:schemeClr val="tx2"/>
                </a:solidFill>
              </a:rPr>
              <a:t>Larceny, including defrauding a public community of any value. Larceny in the first degree is a Class B felony. </a:t>
            </a:r>
          </a:p>
          <a:p>
            <a:pPr lvl="3">
              <a:lnSpc>
                <a:spcPct val="150000"/>
              </a:lnSpc>
            </a:pPr>
            <a:r>
              <a:rPr lang="en-US" altLang="en-US" sz="1800">
                <a:solidFill>
                  <a:schemeClr val="tx2"/>
                </a:solidFill>
              </a:rPr>
              <a:t>See Conn. Gen. Stat. §53a-122.</a:t>
            </a:r>
          </a:p>
          <a:p>
            <a:pPr lvl="2">
              <a:lnSpc>
                <a:spcPct val="150000"/>
              </a:lnSpc>
            </a:pPr>
            <a:r>
              <a:rPr lang="en-US" altLang="en-US" sz="2000">
                <a:solidFill>
                  <a:schemeClr val="tx2"/>
                </a:solidFill>
              </a:rPr>
              <a:t>Bribe Receiving. Class C Felony.  </a:t>
            </a:r>
          </a:p>
          <a:p>
            <a:pPr lvl="3">
              <a:lnSpc>
                <a:spcPct val="150000"/>
              </a:lnSpc>
            </a:pPr>
            <a:r>
              <a:rPr lang="en-US" altLang="en-US" sz="1800">
                <a:solidFill>
                  <a:schemeClr val="tx2"/>
                </a:solidFill>
              </a:rPr>
              <a:t> See Conn. Gen. Stat. §53a-148.</a:t>
            </a:r>
          </a:p>
          <a:p>
            <a:pPr lvl="2">
              <a:lnSpc>
                <a:spcPct val="150000"/>
              </a:lnSpc>
            </a:pPr>
            <a:r>
              <a:rPr lang="en-US" altLang="en-US" sz="2000">
                <a:solidFill>
                  <a:schemeClr val="tx2"/>
                </a:solidFill>
              </a:rPr>
              <a:t>Receiving kickbacks.  Class D Felony. </a:t>
            </a:r>
          </a:p>
          <a:p>
            <a:pPr lvl="3">
              <a:lnSpc>
                <a:spcPct val="150000"/>
              </a:lnSpc>
            </a:pPr>
            <a:r>
              <a:rPr lang="en-US" altLang="en-US" sz="1800">
                <a:solidFill>
                  <a:schemeClr val="tx2"/>
                </a:solidFill>
              </a:rPr>
              <a:t>See Conn. Gen. Stat. §53a-161c.</a:t>
            </a:r>
          </a:p>
          <a:p>
            <a:endParaRPr lang="en-US" altLang="en-US" sz="2000">
              <a:solidFill>
                <a:schemeClr val="tx2"/>
              </a:solidFill>
            </a:endParaRPr>
          </a:p>
        </p:txBody>
      </p:sp>
      <p:pic>
        <p:nvPicPr>
          <p:cNvPr id="136196" name="Picture 4">
            <a:extLst>
              <a:ext uri="{FF2B5EF4-FFF2-40B4-BE49-F238E27FC236}">
                <a16:creationId xmlns:a16="http://schemas.microsoft.com/office/drawing/2014/main" id="{80B38047-0CBF-467A-83E7-D31CE958DC25}"/>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8800" y="3581400"/>
            <a:ext cx="2840037"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14C369E2-A185-4C55-BADC-831EF390D580}"/>
              </a:ext>
            </a:extLst>
          </p:cNvPr>
          <p:cNvSpPr>
            <a:spLocks noGrp="1"/>
          </p:cNvSpPr>
          <p:nvPr>
            <p:ph type="title" idx="4294967295"/>
          </p:nvPr>
        </p:nvSpPr>
        <p:spPr>
          <a:xfrm>
            <a:off x="228600" y="841375"/>
            <a:ext cx="7391400" cy="835025"/>
          </a:xfrm>
          <a:noFill/>
        </p:spPr>
        <p:txBody>
          <a:bodyPr/>
          <a:lstStyle/>
          <a:p>
            <a:pPr algn="l"/>
            <a:r>
              <a:rPr lang="en-US" altLang="en-US" b="1">
                <a:solidFill>
                  <a:schemeClr val="tx2"/>
                </a:solidFill>
              </a:rPr>
              <a:t>Parting Wisdom</a:t>
            </a:r>
          </a:p>
        </p:txBody>
      </p:sp>
      <p:sp>
        <p:nvSpPr>
          <p:cNvPr id="138243" name="Content Placeholder 2">
            <a:extLst>
              <a:ext uri="{FF2B5EF4-FFF2-40B4-BE49-F238E27FC236}">
                <a16:creationId xmlns:a16="http://schemas.microsoft.com/office/drawing/2014/main" id="{1ADECCE3-2A54-4DE5-9304-5F382C78BD7B}"/>
              </a:ext>
            </a:extLst>
          </p:cNvPr>
          <p:cNvSpPr>
            <a:spLocks noGrp="1"/>
          </p:cNvSpPr>
          <p:nvPr>
            <p:ph idx="4294967295"/>
          </p:nvPr>
        </p:nvSpPr>
        <p:spPr>
          <a:xfrm>
            <a:off x="287338" y="1676400"/>
            <a:ext cx="8856662" cy="4329113"/>
          </a:xfrm>
        </p:spPr>
        <p:txBody>
          <a:bodyPr/>
          <a:lstStyle/>
          <a:p>
            <a:pPr marL="457200" lvl="1" indent="0">
              <a:buFont typeface="Wingdings" panose="05000000000000000000" pitchFamily="2" charset="2"/>
              <a:buNone/>
            </a:pPr>
            <a:r>
              <a:rPr lang="en-US" altLang="en-US" sz="2400">
                <a:solidFill>
                  <a:schemeClr val="tx2"/>
                </a:solidFill>
              </a:rPr>
              <a:t>When it comes to Ethics….</a:t>
            </a:r>
          </a:p>
          <a:p>
            <a:pPr marL="457200" lvl="1" indent="0">
              <a:buFont typeface="Wingdings" panose="05000000000000000000" pitchFamily="2" charset="2"/>
              <a:buNone/>
            </a:pPr>
            <a:r>
              <a:rPr lang="en-US" altLang="en-US" sz="2400">
                <a:solidFill>
                  <a:schemeClr val="tx2"/>
                </a:solidFill>
              </a:rPr>
              <a:t>	1.  Remember the purpose of ethics rules</a:t>
            </a:r>
          </a:p>
          <a:p>
            <a:pPr marL="457200" lvl="1" indent="0">
              <a:buFont typeface="Wingdings" panose="05000000000000000000" pitchFamily="2" charset="2"/>
              <a:buNone/>
            </a:pPr>
            <a:r>
              <a:rPr lang="en-US" altLang="en-US" sz="2400">
                <a:solidFill>
                  <a:schemeClr val="tx2"/>
                </a:solidFill>
              </a:rPr>
              <a:t>	2.  Know what rules or statutes specifically apply</a:t>
            </a:r>
          </a:p>
          <a:p>
            <a:pPr marL="457200" lvl="1" indent="0">
              <a:buFont typeface="Wingdings" panose="05000000000000000000" pitchFamily="2" charset="2"/>
              <a:buNone/>
            </a:pPr>
            <a:r>
              <a:rPr lang="en-US" altLang="en-US" sz="2400">
                <a:solidFill>
                  <a:schemeClr val="tx2"/>
                </a:solidFill>
              </a:rPr>
              <a:t>	3.  Be introspective</a:t>
            </a:r>
          </a:p>
          <a:p>
            <a:pPr marL="457200" lvl="1" indent="0">
              <a:buFont typeface="Wingdings" panose="05000000000000000000" pitchFamily="2" charset="2"/>
              <a:buNone/>
            </a:pPr>
            <a:r>
              <a:rPr lang="en-US" altLang="en-US" sz="2400">
                <a:solidFill>
                  <a:schemeClr val="tx2"/>
                </a:solidFill>
              </a:rPr>
              <a:t>	4.  Remember the appearance of impropriety</a:t>
            </a:r>
          </a:p>
          <a:p>
            <a:pPr marL="457200" lvl="1" indent="0">
              <a:buFont typeface="Wingdings" panose="05000000000000000000" pitchFamily="2" charset="2"/>
              <a:buNone/>
            </a:pPr>
            <a:r>
              <a:rPr lang="en-US" altLang="en-US" sz="2400">
                <a:solidFill>
                  <a:schemeClr val="tx2"/>
                </a:solidFill>
              </a:rPr>
              <a:t>	5.  When in doubt – seek assistance</a:t>
            </a:r>
          </a:p>
          <a:p>
            <a:pPr marL="457200" lvl="1" indent="0">
              <a:buFont typeface="Wingdings" panose="05000000000000000000" pitchFamily="2" charset="2"/>
              <a:buNone/>
            </a:pPr>
            <a:r>
              <a:rPr lang="en-US" altLang="en-US" sz="2400">
                <a:solidFill>
                  <a:schemeClr val="tx2"/>
                </a:solidFill>
              </a:rPr>
              <a:t>	5.  Always guard your integrity jealously</a:t>
            </a:r>
          </a:p>
        </p:txBody>
      </p:sp>
      <p:pic>
        <p:nvPicPr>
          <p:cNvPr id="138244" name="Picture 1">
            <a:extLst>
              <a:ext uri="{FF2B5EF4-FFF2-40B4-BE49-F238E27FC236}">
                <a16:creationId xmlns:a16="http://schemas.microsoft.com/office/drawing/2014/main" id="{92BBC1B9-4FA0-405B-871D-C09A89EEEE13}"/>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5943600" y="4572000"/>
            <a:ext cx="26844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FC42631D-22F8-4E75-99D9-EE6F51FE591E}"/>
              </a:ext>
            </a:extLst>
          </p:cNvPr>
          <p:cNvSpPr>
            <a:spLocks noGrp="1"/>
          </p:cNvSpPr>
          <p:nvPr>
            <p:ph type="title" idx="4294967295"/>
          </p:nvPr>
        </p:nvSpPr>
        <p:spPr>
          <a:xfrm>
            <a:off x="381000" y="921360"/>
            <a:ext cx="8583613" cy="490537"/>
          </a:xfrm>
          <a:noFill/>
        </p:spPr>
        <p:txBody>
          <a:bodyPr/>
          <a:lstStyle/>
          <a:p>
            <a:pPr algn="ctr"/>
            <a:r>
              <a:rPr lang="en-US" altLang="en-US" sz="2800" b="1">
                <a:solidFill>
                  <a:schemeClr val="tx2"/>
                </a:solidFill>
              </a:rPr>
              <a:t>And Finally - When It Comes To Conflicts…..</a:t>
            </a:r>
          </a:p>
        </p:txBody>
      </p:sp>
      <p:sp>
        <p:nvSpPr>
          <p:cNvPr id="140291" name="Content Placeholder 2">
            <a:extLst>
              <a:ext uri="{FF2B5EF4-FFF2-40B4-BE49-F238E27FC236}">
                <a16:creationId xmlns:a16="http://schemas.microsoft.com/office/drawing/2014/main" id="{D2A06DD1-9E07-4337-9269-A168F4338C38}"/>
              </a:ext>
            </a:extLst>
          </p:cNvPr>
          <p:cNvSpPr>
            <a:spLocks noGrp="1"/>
          </p:cNvSpPr>
          <p:nvPr>
            <p:ph idx="4294967295"/>
          </p:nvPr>
        </p:nvSpPr>
        <p:spPr>
          <a:xfrm>
            <a:off x="381000" y="1438274"/>
            <a:ext cx="8229600" cy="4852988"/>
          </a:xfrm>
        </p:spPr>
        <p:txBody>
          <a:bodyPr/>
          <a:lstStyle/>
          <a:p>
            <a:pPr marL="0" indent="0" algn="ctr">
              <a:buFont typeface="Arial" panose="020B0604020202020204" pitchFamily="34" charset="0"/>
              <a:buNone/>
            </a:pPr>
            <a:r>
              <a:rPr lang="en-US" altLang="en-US" sz="4000">
                <a:solidFill>
                  <a:srgbClr val="0070C0"/>
                </a:solidFill>
              </a:rPr>
              <a:t>IF IT WALKS LIKE A </a:t>
            </a:r>
          </a:p>
          <a:p>
            <a:pPr marL="0" indent="0">
              <a:buFont typeface="Arial" panose="020B0604020202020204" pitchFamily="34" charset="0"/>
              <a:buNone/>
            </a:pPr>
            <a:endParaRPr lang="en-US" altLang="en-US" sz="4000">
              <a:solidFill>
                <a:srgbClr val="0070C0"/>
              </a:solidFill>
            </a:endParaRPr>
          </a:p>
          <a:p>
            <a:pPr marL="0" indent="0">
              <a:buFont typeface="Arial" panose="020B0604020202020204" pitchFamily="34" charset="0"/>
              <a:buNone/>
            </a:pPr>
            <a:endParaRPr lang="en-US" altLang="en-US" sz="4000">
              <a:solidFill>
                <a:srgbClr val="0070C0"/>
              </a:solidFill>
            </a:endParaRPr>
          </a:p>
          <a:p>
            <a:pPr marL="0" indent="0">
              <a:buFont typeface="Arial" panose="020B0604020202020204" pitchFamily="34" charset="0"/>
              <a:buNone/>
            </a:pPr>
            <a:endParaRPr lang="en-US" altLang="en-US" sz="2800">
              <a:solidFill>
                <a:schemeClr val="bg1"/>
              </a:solidFill>
            </a:endParaRPr>
          </a:p>
          <a:p>
            <a:pPr marL="0" indent="0">
              <a:buFont typeface="Arial" panose="020B0604020202020204" pitchFamily="34" charset="0"/>
              <a:buNone/>
            </a:pPr>
            <a:endParaRPr lang="en-US" altLang="en-US" sz="2800">
              <a:solidFill>
                <a:schemeClr val="bg1"/>
              </a:solidFill>
            </a:endParaRPr>
          </a:p>
          <a:p>
            <a:pPr marL="0" indent="0">
              <a:buFont typeface="Arial" panose="020B0604020202020204" pitchFamily="34" charset="0"/>
              <a:buNone/>
            </a:pPr>
            <a:endParaRPr lang="en-US" altLang="en-US" sz="2800">
              <a:solidFill>
                <a:schemeClr val="bg1"/>
              </a:solidFill>
            </a:endParaRPr>
          </a:p>
          <a:p>
            <a:pPr marL="0" indent="0">
              <a:buFont typeface="Arial" panose="020B0604020202020204" pitchFamily="34" charset="0"/>
              <a:buNone/>
            </a:pPr>
            <a:r>
              <a:rPr lang="en-US" altLang="en-US" sz="2800">
                <a:solidFill>
                  <a:schemeClr val="bg1"/>
                </a:solidFill>
              </a:rPr>
              <a:t>			</a:t>
            </a:r>
          </a:p>
        </p:txBody>
      </p:sp>
      <p:pic>
        <p:nvPicPr>
          <p:cNvPr id="140292" name="Picture 5">
            <a:extLst>
              <a:ext uri="{FF2B5EF4-FFF2-40B4-BE49-F238E27FC236}">
                <a16:creationId xmlns:a16="http://schemas.microsoft.com/office/drawing/2014/main" id="{B9DB7283-2EB5-4423-8F74-397F973807DE}"/>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83694" y="2362200"/>
            <a:ext cx="3376612" cy="392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Content Placeholder 2">
            <a:extLst>
              <a:ext uri="{FF2B5EF4-FFF2-40B4-BE49-F238E27FC236}">
                <a16:creationId xmlns:a16="http://schemas.microsoft.com/office/drawing/2014/main" id="{D2A81708-EA56-4FAD-8265-D88F9E935722}"/>
              </a:ext>
            </a:extLst>
          </p:cNvPr>
          <p:cNvSpPr>
            <a:spLocks noGrp="1"/>
          </p:cNvSpPr>
          <p:nvPr>
            <p:ph idx="4294967295"/>
          </p:nvPr>
        </p:nvSpPr>
        <p:spPr>
          <a:xfrm>
            <a:off x="1143000" y="838200"/>
            <a:ext cx="8229600" cy="5716588"/>
          </a:xfrm>
        </p:spPr>
        <p:txBody>
          <a:bodyPr/>
          <a:lstStyle/>
          <a:p>
            <a:pPr marL="0" indent="0">
              <a:buFont typeface="Arial" panose="020B0604020202020204" pitchFamily="34" charset="0"/>
              <a:buNone/>
            </a:pPr>
            <a:endParaRPr lang="en-US" altLang="en-US" sz="2800">
              <a:solidFill>
                <a:schemeClr val="bg1"/>
              </a:solidFill>
            </a:endParaRPr>
          </a:p>
          <a:p>
            <a:pPr marL="0" indent="0">
              <a:buFont typeface="Arial" panose="020B0604020202020204" pitchFamily="34" charset="0"/>
              <a:buNone/>
            </a:pPr>
            <a:r>
              <a:rPr lang="en-US" altLang="en-US" sz="2800">
                <a:solidFill>
                  <a:schemeClr val="bg1"/>
                </a:solidFill>
              </a:rPr>
              <a:t>	      </a:t>
            </a:r>
            <a:r>
              <a:rPr lang="en-US" altLang="en-US" sz="4000">
                <a:solidFill>
                  <a:srgbClr val="0070C0"/>
                </a:solidFill>
              </a:rPr>
              <a:t>AND QUACKS LIKE A</a:t>
            </a:r>
          </a:p>
          <a:p>
            <a:pPr marL="0" indent="0">
              <a:buFont typeface="Arial" panose="020B0604020202020204" pitchFamily="34" charset="0"/>
              <a:buNone/>
            </a:pPr>
            <a:endParaRPr lang="en-US" altLang="en-US" sz="2800">
              <a:solidFill>
                <a:schemeClr val="bg1"/>
              </a:solidFill>
            </a:endParaRPr>
          </a:p>
          <a:p>
            <a:pPr marL="0" indent="0">
              <a:buFont typeface="Arial" panose="020B0604020202020204" pitchFamily="34" charset="0"/>
              <a:buNone/>
            </a:pPr>
            <a:endParaRPr lang="en-US" altLang="en-US" sz="2800">
              <a:solidFill>
                <a:schemeClr val="bg1"/>
              </a:solidFill>
            </a:endParaRPr>
          </a:p>
        </p:txBody>
      </p:sp>
      <p:pic>
        <p:nvPicPr>
          <p:cNvPr id="142340" name="Picture 7">
            <a:extLst>
              <a:ext uri="{FF2B5EF4-FFF2-40B4-BE49-F238E27FC236}">
                <a16:creationId xmlns:a16="http://schemas.microsoft.com/office/drawing/2014/main" id="{0B8C752A-5934-4CAE-9223-C4DE00DB9237}"/>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81931" y="2514600"/>
            <a:ext cx="6180137" cy="332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Content Placeholder 2">
            <a:extLst>
              <a:ext uri="{FF2B5EF4-FFF2-40B4-BE49-F238E27FC236}">
                <a16:creationId xmlns:a16="http://schemas.microsoft.com/office/drawing/2014/main" id="{E9790E12-85A0-4183-9926-7E1FEDAA4943}"/>
              </a:ext>
            </a:extLst>
          </p:cNvPr>
          <p:cNvSpPr>
            <a:spLocks noGrp="1"/>
          </p:cNvSpPr>
          <p:nvPr>
            <p:ph idx="4294967295"/>
          </p:nvPr>
        </p:nvSpPr>
        <p:spPr>
          <a:xfrm>
            <a:off x="381000" y="914400"/>
            <a:ext cx="8229600" cy="5284788"/>
          </a:xfrm>
        </p:spPr>
        <p:txBody>
          <a:bodyPr/>
          <a:lstStyle/>
          <a:p>
            <a:pPr marL="0" indent="0" algn="ctr">
              <a:buFont typeface="Arial" panose="020B0604020202020204" pitchFamily="34" charset="0"/>
              <a:buNone/>
            </a:pPr>
            <a:r>
              <a:rPr lang="en-US" altLang="en-US" sz="3600">
                <a:solidFill>
                  <a:srgbClr val="0070C0"/>
                </a:solidFill>
              </a:rPr>
              <a:t>IT IS PROBABLY A…</a:t>
            </a:r>
          </a:p>
          <a:p>
            <a:pPr marL="0" indent="0">
              <a:buFont typeface="Arial" panose="020B0604020202020204" pitchFamily="34" charset="0"/>
              <a:buNone/>
            </a:pPr>
            <a:endParaRPr lang="en-US" altLang="en-US" sz="2800">
              <a:solidFill>
                <a:schemeClr val="bg1"/>
              </a:solidFill>
            </a:endParaRPr>
          </a:p>
        </p:txBody>
      </p:sp>
      <p:pic>
        <p:nvPicPr>
          <p:cNvPr id="144388" name="Picture 8">
            <a:extLst>
              <a:ext uri="{FF2B5EF4-FFF2-40B4-BE49-F238E27FC236}">
                <a16:creationId xmlns:a16="http://schemas.microsoft.com/office/drawing/2014/main" id="{3F6FAFE1-C6EA-4214-97EF-4732BFA956E4}"/>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63712" y="1676400"/>
            <a:ext cx="5616575" cy="421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A0449505-6BBF-4971-8806-FBAE481C9920}"/>
              </a:ext>
            </a:extLst>
          </p:cNvPr>
          <p:cNvSpPr>
            <a:spLocks noGrp="1"/>
          </p:cNvSpPr>
          <p:nvPr>
            <p:ph type="title" idx="4294967295"/>
          </p:nvPr>
        </p:nvSpPr>
        <p:spPr>
          <a:xfrm rot="10800000" flipV="1">
            <a:off x="23813" y="115888"/>
            <a:ext cx="9144000" cy="5761037"/>
          </a:xfrm>
          <a:noFill/>
        </p:spPr>
        <p:txBody>
          <a:bodyPr/>
          <a:lstStyle/>
          <a:p>
            <a:pPr eaLnBrk="1" hangingPunct="1"/>
            <a:endParaRPr lang="en-US" altLang="en-US" b="1">
              <a:solidFill>
                <a:schemeClr val="bg1"/>
              </a:solidFill>
            </a:endParaRPr>
          </a:p>
        </p:txBody>
      </p:sp>
      <p:pic>
        <p:nvPicPr>
          <p:cNvPr id="146435" name="Picture 3">
            <a:extLst>
              <a:ext uri="{FF2B5EF4-FFF2-40B4-BE49-F238E27FC236}">
                <a16:creationId xmlns:a16="http://schemas.microsoft.com/office/drawing/2014/main" id="{8E4112C4-8B16-4E56-89D4-A5C1ACB70008}"/>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7875" y="1219200"/>
            <a:ext cx="5048250" cy="3998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DFB346C-5913-4073-B7A8-3DF91A2BEC29}"/>
              </a:ext>
            </a:extLst>
          </p:cNvPr>
          <p:cNvSpPr>
            <a:spLocks noGrp="1"/>
          </p:cNvSpPr>
          <p:nvPr>
            <p:ph type="title" idx="4294967295"/>
          </p:nvPr>
        </p:nvSpPr>
        <p:spPr>
          <a:xfrm>
            <a:off x="304800" y="808037"/>
            <a:ext cx="8382000" cy="1143000"/>
          </a:xfrm>
          <a:noFill/>
        </p:spPr>
        <p:txBody>
          <a:bodyPr/>
          <a:lstStyle/>
          <a:p>
            <a:pPr algn="l" eaLnBrk="1" hangingPunct="1"/>
            <a:r>
              <a:rPr lang="en-US" altLang="en-US" sz="3600" b="1">
                <a:solidFill>
                  <a:schemeClr val="tx2"/>
                </a:solidFill>
              </a:rPr>
              <a:t>Purpose of Ethics Rules </a:t>
            </a:r>
          </a:p>
        </p:txBody>
      </p:sp>
      <p:sp>
        <p:nvSpPr>
          <p:cNvPr id="19459" name="Content Placeholder 2">
            <a:extLst>
              <a:ext uri="{FF2B5EF4-FFF2-40B4-BE49-F238E27FC236}">
                <a16:creationId xmlns:a16="http://schemas.microsoft.com/office/drawing/2014/main" id="{E964BCFD-0151-4CAA-8D33-C2D7D4E458C7}"/>
              </a:ext>
            </a:extLst>
          </p:cNvPr>
          <p:cNvSpPr>
            <a:spLocks noChangeArrowheads="1"/>
          </p:cNvSpPr>
          <p:nvPr/>
        </p:nvSpPr>
        <p:spPr bwMode="auto">
          <a:xfrm>
            <a:off x="304800" y="1951037"/>
            <a:ext cx="82296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defTabSz="457200">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20000"/>
              </a:lnSpc>
              <a:spcBef>
                <a:spcPct val="0"/>
              </a:spcBef>
              <a:spcAft>
                <a:spcPts val="1200"/>
              </a:spcAft>
            </a:pPr>
            <a:r>
              <a:rPr lang="en-US" altLang="en-US" sz="2800">
                <a:solidFill>
                  <a:schemeClr val="tx2"/>
                </a:solidFill>
                <a:ea typeface="ＭＳ Ｐゴシック" pitchFamily="34" charset="-128"/>
              </a:rPr>
              <a:t>Ensure governmental decisions and policies are made through the proper channels.</a:t>
            </a:r>
          </a:p>
          <a:p>
            <a:pPr eaLnBrk="1" hangingPunct="1">
              <a:lnSpc>
                <a:spcPct val="120000"/>
              </a:lnSpc>
              <a:spcBef>
                <a:spcPct val="0"/>
              </a:spcBef>
              <a:spcAft>
                <a:spcPts val="1200"/>
              </a:spcAft>
            </a:pPr>
            <a:r>
              <a:rPr lang="en-US" altLang="en-US" sz="2800">
                <a:solidFill>
                  <a:schemeClr val="tx2"/>
                </a:solidFill>
                <a:ea typeface="ＭＳ Ｐゴシック" pitchFamily="34" charset="-128"/>
              </a:rPr>
              <a:t>Prevent public office from being used for personal gain.</a:t>
            </a:r>
          </a:p>
          <a:p>
            <a:pPr eaLnBrk="1" hangingPunct="1">
              <a:lnSpc>
                <a:spcPct val="120000"/>
              </a:lnSpc>
              <a:spcBef>
                <a:spcPct val="0"/>
              </a:spcBef>
              <a:spcAft>
                <a:spcPts val="1200"/>
              </a:spcAft>
            </a:pPr>
            <a:r>
              <a:rPr lang="en-US" altLang="en-US" sz="2800">
                <a:solidFill>
                  <a:schemeClr val="tx2"/>
                </a:solidFill>
                <a:ea typeface="ＭＳ Ｐゴシック" pitchFamily="34" charset="-128"/>
              </a:rPr>
              <a:t>Promote public confidence in the integrity of its government.</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2">
            <a:extLst>
              <a:ext uri="{FF2B5EF4-FFF2-40B4-BE49-F238E27FC236}">
                <a16:creationId xmlns:a16="http://schemas.microsoft.com/office/drawing/2014/main" id="{60E131AE-4CD9-44D5-91E4-9553AE04A91F}"/>
              </a:ext>
            </a:extLst>
          </p:cNvPr>
          <p:cNvSpPr>
            <a:spLocks noGrp="1"/>
          </p:cNvSpPr>
          <p:nvPr>
            <p:ph type="title" idx="4294967295"/>
          </p:nvPr>
        </p:nvSpPr>
        <p:spPr>
          <a:xfrm>
            <a:off x="23446" y="748323"/>
            <a:ext cx="8839200" cy="1143000"/>
          </a:xfrm>
          <a:noFill/>
        </p:spPr>
        <p:txBody>
          <a:bodyPr/>
          <a:lstStyle/>
          <a:p>
            <a:pPr algn="l" eaLnBrk="1" hangingPunct="1"/>
            <a:r>
              <a:rPr lang="en-US" altLang="en-US" sz="4000">
                <a:solidFill>
                  <a:schemeClr val="tx2"/>
                </a:solidFill>
              </a:rPr>
              <a:t>Speaker Contact:</a:t>
            </a:r>
          </a:p>
        </p:txBody>
      </p:sp>
      <p:sp>
        <p:nvSpPr>
          <p:cNvPr id="148483" name="Content Placeholder 4">
            <a:extLst>
              <a:ext uri="{FF2B5EF4-FFF2-40B4-BE49-F238E27FC236}">
                <a16:creationId xmlns:a16="http://schemas.microsoft.com/office/drawing/2014/main" id="{8AFF1803-BACD-4EF5-AF99-C50A99AD0787}"/>
              </a:ext>
            </a:extLst>
          </p:cNvPr>
          <p:cNvSpPr>
            <a:spLocks noGrp="1"/>
          </p:cNvSpPr>
          <p:nvPr>
            <p:ph idx="4294967295"/>
          </p:nvPr>
        </p:nvSpPr>
        <p:spPr>
          <a:xfrm>
            <a:off x="388144" y="1975949"/>
            <a:ext cx="3810000" cy="2232025"/>
          </a:xfrm>
        </p:spPr>
        <p:txBody>
          <a:bodyPr/>
          <a:lstStyle/>
          <a:p>
            <a:pPr eaLnBrk="1" hangingPunct="1">
              <a:buFont typeface="Arial" panose="020B0604020202020204" pitchFamily="34" charset="0"/>
              <a:buNone/>
            </a:pPr>
            <a:r>
              <a:rPr lang="en-US" altLang="en-US" sz="1600">
                <a:solidFill>
                  <a:schemeClr val="tx2"/>
                </a:solidFill>
              </a:rPr>
              <a:t>Kari L. Olson</a:t>
            </a:r>
          </a:p>
          <a:p>
            <a:pPr eaLnBrk="1" hangingPunct="1">
              <a:buFont typeface="Arial" panose="020B0604020202020204" pitchFamily="34" charset="0"/>
              <a:buNone/>
            </a:pPr>
            <a:r>
              <a:rPr lang="en-US" altLang="en-US" sz="1600">
                <a:solidFill>
                  <a:schemeClr val="tx2"/>
                </a:solidFill>
              </a:rPr>
              <a:t>Partner, Murtha Cullina LLP</a:t>
            </a:r>
          </a:p>
          <a:p>
            <a:pPr eaLnBrk="1" hangingPunct="1">
              <a:lnSpc>
                <a:spcPct val="90000"/>
              </a:lnSpc>
              <a:buFont typeface="Arial" panose="020B0604020202020204" pitchFamily="34" charset="0"/>
              <a:buNone/>
            </a:pPr>
            <a:r>
              <a:rPr lang="en-US" altLang="en-US" sz="1600">
                <a:solidFill>
                  <a:schemeClr val="tx2"/>
                </a:solidFill>
              </a:rPr>
              <a:t>p. 860-240-6085 </a:t>
            </a:r>
          </a:p>
          <a:p>
            <a:pPr eaLnBrk="1" hangingPunct="1">
              <a:lnSpc>
                <a:spcPct val="90000"/>
              </a:lnSpc>
              <a:buFont typeface="Arial" panose="020B0604020202020204" pitchFamily="34" charset="0"/>
              <a:buNone/>
            </a:pPr>
            <a:r>
              <a:rPr lang="en-US" altLang="en-US" sz="1600">
                <a:solidFill>
                  <a:schemeClr val="tx2"/>
                </a:solidFill>
              </a:rPr>
              <a:t>e. kolson@murthalaw.com</a:t>
            </a:r>
          </a:p>
          <a:p>
            <a:pPr eaLnBrk="1" hangingPunct="1">
              <a:buFont typeface="Arial" panose="020B0604020202020204" pitchFamily="34" charset="0"/>
              <a:buNone/>
            </a:pPr>
            <a:endParaRPr lang="en-US" altLang="en-US" sz="1600">
              <a:solidFill>
                <a:schemeClr val="tx2"/>
              </a:solidFill>
            </a:endParaRPr>
          </a:p>
          <a:p>
            <a:pPr eaLnBrk="1" hangingPunct="1">
              <a:buFont typeface="Arial" panose="020B0604020202020204" pitchFamily="34" charset="0"/>
              <a:buNone/>
            </a:pPr>
            <a:endParaRPr lang="en-US" altLang="en-US" sz="1600">
              <a:solidFill>
                <a:schemeClr val="tx2"/>
              </a:solidFill>
            </a:endParaRPr>
          </a:p>
        </p:txBody>
      </p:sp>
      <p:pic>
        <p:nvPicPr>
          <p:cNvPr id="148487" name="Picture 8">
            <a:extLst>
              <a:ext uri="{FF2B5EF4-FFF2-40B4-BE49-F238E27FC236}">
                <a16:creationId xmlns:a16="http://schemas.microsoft.com/office/drawing/2014/main" id="{9D1167E0-3378-4CE1-AEF6-85356A750EB9}"/>
              </a:ext>
            </a:extLst>
          </p:cNvPr>
          <p:cNvPicPr preferRelativeResize="0">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313" y="4292600"/>
            <a:ext cx="2822575"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3FAA722-A31A-488A-B620-8A2D0CEF9062}"/>
              </a:ext>
            </a:extLst>
          </p:cNvPr>
          <p:cNvSpPr>
            <a:spLocks noGrp="1"/>
          </p:cNvSpPr>
          <p:nvPr>
            <p:ph type="title" idx="4294967295"/>
          </p:nvPr>
        </p:nvSpPr>
        <p:spPr>
          <a:xfrm>
            <a:off x="304800" y="533400"/>
            <a:ext cx="8534400" cy="1143000"/>
          </a:xfrm>
          <a:noFill/>
        </p:spPr>
        <p:txBody>
          <a:bodyPr/>
          <a:lstStyle/>
          <a:p>
            <a:pPr algn="ctr"/>
            <a:r>
              <a:rPr lang="en-US" altLang="en-US">
                <a:solidFill>
                  <a:schemeClr val="tx2"/>
                </a:solidFill>
              </a:rPr>
              <a:t>Purpose of Ethics Rules</a:t>
            </a:r>
          </a:p>
        </p:txBody>
      </p:sp>
      <p:sp>
        <p:nvSpPr>
          <p:cNvPr id="21507" name="Content Placeholder 2">
            <a:extLst>
              <a:ext uri="{FF2B5EF4-FFF2-40B4-BE49-F238E27FC236}">
                <a16:creationId xmlns:a16="http://schemas.microsoft.com/office/drawing/2014/main" id="{EC319C48-5D1B-4AD3-8B0F-A1206701F399}"/>
              </a:ext>
            </a:extLst>
          </p:cNvPr>
          <p:cNvSpPr>
            <a:spLocks noGrp="1"/>
          </p:cNvSpPr>
          <p:nvPr>
            <p:ph idx="4294967295"/>
          </p:nvPr>
        </p:nvSpPr>
        <p:spPr>
          <a:xfrm>
            <a:off x="304800" y="1646238"/>
            <a:ext cx="8610600" cy="4678362"/>
          </a:xfrm>
        </p:spPr>
        <p:txBody>
          <a:bodyPr/>
          <a:lstStyle/>
          <a:p>
            <a:r>
              <a:rPr lang="en-US" altLang="en-US" sz="2300">
                <a:solidFill>
                  <a:schemeClr val="tx2"/>
                </a:solidFill>
              </a:rPr>
              <a:t>By and large, the purpose of ethics rules in the professional context are achieved by avoiding</a:t>
            </a:r>
          </a:p>
          <a:p>
            <a:pPr algn="ctr">
              <a:buFont typeface="Arial" panose="020B0604020202020204" pitchFamily="34" charset="0"/>
              <a:buNone/>
            </a:pPr>
            <a:r>
              <a:rPr lang="en-US" altLang="en-US" sz="4000">
                <a:solidFill>
                  <a:srgbClr val="C00000"/>
                </a:solidFill>
              </a:rPr>
              <a:t>CONFLICTS OF INTEREST</a:t>
            </a:r>
          </a:p>
        </p:txBody>
      </p:sp>
      <p:pic>
        <p:nvPicPr>
          <p:cNvPr id="21508" name="Picture 3">
            <a:extLst>
              <a:ext uri="{FF2B5EF4-FFF2-40B4-BE49-F238E27FC236}">
                <a16:creationId xmlns:a16="http://schemas.microsoft.com/office/drawing/2014/main" id="{027AF635-646B-4D7F-B486-300C4DF99244}"/>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1143000" y="3486150"/>
            <a:ext cx="717232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DACA05E-2252-4812-A924-B59225A986A6}"/>
              </a:ext>
            </a:extLst>
          </p:cNvPr>
          <p:cNvSpPr>
            <a:spLocks noGrp="1"/>
          </p:cNvSpPr>
          <p:nvPr>
            <p:ph type="title" idx="4294967295"/>
          </p:nvPr>
        </p:nvSpPr>
        <p:spPr>
          <a:xfrm>
            <a:off x="304800" y="691662"/>
            <a:ext cx="8534400" cy="1143000"/>
          </a:xfrm>
          <a:noFill/>
        </p:spPr>
        <p:txBody>
          <a:bodyPr/>
          <a:lstStyle/>
          <a:p>
            <a:pPr algn="l"/>
            <a:r>
              <a:rPr lang="en-US" altLang="en-US" sz="3600" b="1">
                <a:solidFill>
                  <a:schemeClr val="tx2"/>
                </a:solidFill>
              </a:rPr>
              <a:t>CONFLICTS OF INTEREST</a:t>
            </a:r>
          </a:p>
        </p:txBody>
      </p:sp>
      <p:sp>
        <p:nvSpPr>
          <p:cNvPr id="23555" name="Content Placeholder 2">
            <a:extLst>
              <a:ext uri="{FF2B5EF4-FFF2-40B4-BE49-F238E27FC236}">
                <a16:creationId xmlns:a16="http://schemas.microsoft.com/office/drawing/2014/main" id="{BAD6A6EE-6954-4DFA-939C-B5413B81BFD6}"/>
              </a:ext>
            </a:extLst>
          </p:cNvPr>
          <p:cNvSpPr>
            <a:spLocks noGrp="1"/>
          </p:cNvSpPr>
          <p:nvPr>
            <p:ph idx="4294967295"/>
          </p:nvPr>
        </p:nvSpPr>
        <p:spPr>
          <a:xfrm>
            <a:off x="304800" y="1828800"/>
            <a:ext cx="8534400" cy="4525962"/>
          </a:xfrm>
        </p:spPr>
        <p:txBody>
          <a:bodyPr/>
          <a:lstStyle/>
          <a:p>
            <a:r>
              <a:rPr lang="en-US" altLang="en-US" sz="2300">
                <a:solidFill>
                  <a:schemeClr val="tx2"/>
                </a:solidFill>
              </a:rPr>
              <a:t>Generally speaking, ethics rules are designed to avoid actions when the action presents a conflict of interest for the actor</a:t>
            </a:r>
          </a:p>
          <a:p>
            <a:r>
              <a:rPr lang="en-US" altLang="en-US" sz="2300">
                <a:solidFill>
                  <a:schemeClr val="tx2"/>
                </a:solidFill>
              </a:rPr>
              <a:t>What is a conflict of interest?</a:t>
            </a:r>
          </a:p>
          <a:p>
            <a:pPr lvl="1"/>
            <a:r>
              <a:rPr lang="en-US" altLang="en-US" sz="1600">
                <a:solidFill>
                  <a:schemeClr val="tx2"/>
                </a:solidFill>
              </a:rPr>
              <a:t>A term used to describe the situation in which a public official or fiduciary who, contrary to the obligation and absolute duty to act for the benefit of the public or a designated individual, exploits the relationship for personal benefit, typically but not always pecuniary.</a:t>
            </a:r>
          </a:p>
        </p:txBody>
      </p:sp>
      <p:pic>
        <p:nvPicPr>
          <p:cNvPr id="23556" name="Picture 3">
            <a:extLst>
              <a:ext uri="{FF2B5EF4-FFF2-40B4-BE49-F238E27FC236}">
                <a16:creationId xmlns:a16="http://schemas.microsoft.com/office/drawing/2014/main" id="{F6F69DCB-D547-4E1F-A553-CA6A419FD360}"/>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bwMode="auto">
          <a:xfrm>
            <a:off x="3476625" y="4408487"/>
            <a:ext cx="219075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1.27"/>
  <p:tag name="AS_TITLE" val="Aspose.Slides for .NET 4.0"/>
  <p:tag name="AS_VERSION" val="16.1.0.0"/>
</p:tagLst>
</file>

<file path=ppt/theme/theme1.xml><?xml version="1.0" encoding="utf-8"?>
<a:theme xmlns:a="http://schemas.openxmlformats.org/drawingml/2006/main" name="2_Murtha Template">
  <a:themeElements>
    <a:clrScheme name="Custom 21">
      <a:dk1>
        <a:srgbClr val="C15F20"/>
      </a:dk1>
      <a:lt1>
        <a:srgbClr val="FFFFFF"/>
      </a:lt1>
      <a:dk2>
        <a:srgbClr val="00274C"/>
      </a:dk2>
      <a:lt2>
        <a:srgbClr val="C15F20"/>
      </a:lt2>
      <a:accent1>
        <a:srgbClr val="A2AEB7"/>
      </a:accent1>
      <a:accent2>
        <a:srgbClr val="C15F20"/>
      </a:accent2>
      <a:accent3>
        <a:srgbClr val="FFFFFF"/>
      </a:accent3>
      <a:accent4>
        <a:srgbClr val="A4501A"/>
      </a:accent4>
      <a:accent5>
        <a:srgbClr val="CED3D8"/>
      </a:accent5>
      <a:accent6>
        <a:srgbClr val="C15F20"/>
      </a:accent6>
      <a:hlink>
        <a:srgbClr val="003D77"/>
      </a:hlink>
      <a:folHlink>
        <a:srgbClr val="005EB8"/>
      </a:folHlink>
    </a:clrScheme>
    <a:fontScheme name="2_Murtha 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2_Murtha Template 1">
        <a:dk1>
          <a:srgbClr val="C15F20"/>
        </a:dk1>
        <a:lt1>
          <a:srgbClr val="FFFFFF"/>
        </a:lt1>
        <a:dk2>
          <a:srgbClr val="00274C"/>
        </a:dk2>
        <a:lt2>
          <a:srgbClr val="D7C300"/>
        </a:lt2>
        <a:accent1>
          <a:srgbClr val="A2AEB7"/>
        </a:accent1>
        <a:accent2>
          <a:srgbClr val="94A545"/>
        </a:accent2>
        <a:accent3>
          <a:srgbClr val="FFFFFF"/>
        </a:accent3>
        <a:accent4>
          <a:srgbClr val="A4501A"/>
        </a:accent4>
        <a:accent5>
          <a:srgbClr val="CED3D8"/>
        </a:accent5>
        <a:accent6>
          <a:srgbClr val="86953E"/>
        </a:accent6>
        <a:hlink>
          <a:srgbClr val="BC5FBC"/>
        </a:hlink>
        <a:folHlink>
          <a:srgbClr val="9775A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86745A38-645C-4F80-A6BF-65804751533C}" vid="{DEF2FCBF-2551-4086-8911-14424B6B68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tint val="100000"/>
                <a:shade val="100000"/>
                <a:satMod val="130000"/>
              </a:schemeClr>
            </a:gs>
            <a:gs pos="100000">
              <a:schemeClr val="phClr">
                <a:tint val="50000"/>
                <a:shade val="100000"/>
                <a:satMod val="350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3639D58BBE0EE45A823CB4682BBF94B" ma:contentTypeVersion="9" ma:contentTypeDescription="Create a new document." ma:contentTypeScope="" ma:versionID="928c972549ff3ee90b1d57c549574503">
  <xsd:schema xmlns:xsd="http://www.w3.org/2001/XMLSchema" xmlns:xs="http://www.w3.org/2001/XMLSchema" xmlns:p="http://schemas.microsoft.com/office/2006/metadata/properties" xmlns:ns3="846b8d62-f315-4e51-9ba4-f50b03abb3ca" targetNamespace="http://schemas.microsoft.com/office/2006/metadata/properties" ma:root="true" ma:fieldsID="ad7b06aa86075a9fab5a0687c4bd8643" ns3:_="">
    <xsd:import namespace="846b8d62-f315-4e51-9ba4-f50b03abb3c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b8d62-f315-4e51-9ba4-f50b03abb3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489C38-76F2-4670-8BD0-31E2A063105D}">
  <ds:schemaRefs>
    <ds:schemaRef ds:uri="http://schemas.microsoft.com/sharepoint/v3/contenttype/forms"/>
  </ds:schemaRefs>
</ds:datastoreItem>
</file>

<file path=customXml/itemProps2.xml><?xml version="1.0" encoding="utf-8"?>
<ds:datastoreItem xmlns:ds="http://schemas.openxmlformats.org/officeDocument/2006/customXml" ds:itemID="{03D026C5-C844-4670-9C1C-9FD74A3D3FFE}">
  <ds:schemaRefs>
    <ds:schemaRef ds:uri="http://purl.org/dc/terms/"/>
    <ds:schemaRef ds:uri="846b8d62-f315-4e51-9ba4-f50b03abb3ca"/>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B83803BF-0E3D-4663-997A-87B24AB763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6b8d62-f315-4e51-9ba4-f50b03abb3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iMurtha PowerPoint Template</Template>
  <TotalTime>0</TotalTime>
  <Words>6308</Words>
  <Application>Microsoft Office PowerPoint</Application>
  <PresentationFormat>On-screen Show (4:3)</PresentationFormat>
  <Paragraphs>511</Paragraphs>
  <Slides>70</Slides>
  <Notes>70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ＭＳ Ｐゴシック</vt:lpstr>
      <vt:lpstr>Arial</vt:lpstr>
      <vt:lpstr>Arial Narrow</vt:lpstr>
      <vt:lpstr>Calibri</vt:lpstr>
      <vt:lpstr>Courier New</vt:lpstr>
      <vt:lpstr>Open Sans</vt:lpstr>
      <vt:lpstr>Raleway</vt:lpstr>
      <vt:lpstr>Times New Roman</vt:lpstr>
      <vt:lpstr>Wingdings</vt:lpstr>
      <vt:lpstr>2_Murtha Template</vt:lpstr>
      <vt:lpstr>Ethics, Accountability, and Conflicts of Interest</vt:lpstr>
      <vt:lpstr>PowerPoint Presentation</vt:lpstr>
      <vt:lpstr>PowerPoint Presentation</vt:lpstr>
      <vt:lpstr>PowerPoint Presentation</vt:lpstr>
      <vt:lpstr>WHAT IS ETHICS?</vt:lpstr>
      <vt:lpstr>WHY DO WE CARE?</vt:lpstr>
      <vt:lpstr>Purpose of Ethics Rules </vt:lpstr>
      <vt:lpstr>Purpose of Ethics Rules</vt:lpstr>
      <vt:lpstr>CONFLICTS OF INTEREST</vt:lpstr>
      <vt:lpstr>TYPICAL SOURCES OF CONFLICTS OF INTEREST</vt:lpstr>
      <vt:lpstr>Conflicts of Interest -Generally</vt:lpstr>
      <vt:lpstr>CONFLICTS OF INTEREST</vt:lpstr>
      <vt:lpstr>Perceived Conflicts of Interest</vt:lpstr>
      <vt:lpstr>HOW TO DEAL WITH PERCEIVED CONFLICTS:  APPEARANCE OF IMPROPRIETY</vt:lpstr>
      <vt:lpstr>APPEARANCE OF IMPROPRIETY</vt:lpstr>
      <vt:lpstr>ACTUAL CONFLICTS OF INTEREST</vt:lpstr>
      <vt:lpstr>ACTUAL CONFLICTS OF INTEREST: LAWS GOVERNING ETHICS</vt:lpstr>
      <vt:lpstr>PowerPoint Presentation</vt:lpstr>
      <vt:lpstr>PowerPoint Presentation</vt:lpstr>
      <vt:lpstr>Does Your Town Have An Ethics Board?</vt:lpstr>
      <vt:lpstr>New Britain Ethics Board</vt:lpstr>
      <vt:lpstr>WHAT EVERY GOOD MUNICIPAL ETHICS CODE SHOULD HAVE</vt:lpstr>
      <vt:lpstr>GENERAL APPLICATION – TO WHOM DOES THE CODE APPLY?</vt:lpstr>
      <vt:lpstr>New Britain Code Definitions; Section 2-447</vt:lpstr>
      <vt:lpstr>Clear and Concise Standards</vt:lpstr>
      <vt:lpstr>NEW BRITAIN CONFLICTS OF INTEREST Sec. 2-450. - Interest in conflict with discharge of duties.</vt:lpstr>
      <vt:lpstr>NEW BRITAIN STANDARDS OF CONDUCT</vt:lpstr>
      <vt:lpstr>NEW BRITAIN STANDARDS OF CONDUCT</vt:lpstr>
      <vt:lpstr>NEW BRITAIN STANDARDS OF CONDUCT</vt:lpstr>
      <vt:lpstr>NEW BRITAIN STANDARDS OF CONDUCT</vt:lpstr>
      <vt:lpstr>Personal Conflict of Interest - Example</vt:lpstr>
      <vt:lpstr>Conflicts of Interest - Close Relative  or Business Associate </vt:lpstr>
      <vt:lpstr>Conflicts of Interest - Close Relative or Business Associate - Example</vt:lpstr>
      <vt:lpstr>Conflicts of Interest - Close Relative or Business Associate – Example  </vt:lpstr>
      <vt:lpstr>Conflicts of Interest - Financial Conflicts </vt:lpstr>
      <vt:lpstr>Financial Disclosure Requirement:  New Britain</vt:lpstr>
      <vt:lpstr>Conflicts of Interest - Financial Conflicts</vt:lpstr>
      <vt:lpstr>Conflicts of Interest – Financial Conflicts - Example</vt:lpstr>
      <vt:lpstr>Use of Town Property </vt:lpstr>
      <vt:lpstr>Use of Town Property – Example </vt:lpstr>
      <vt:lpstr>How do I know if I have a conflict of interest?</vt:lpstr>
      <vt:lpstr>Disclosure Requirements</vt:lpstr>
      <vt:lpstr>New Britain Disclosure Requirements</vt:lpstr>
      <vt:lpstr>Significant Financial Conflicts </vt:lpstr>
      <vt:lpstr>If you have a conflict of interest –  what should you do?</vt:lpstr>
      <vt:lpstr>Following Disclosure of a Conflict</vt:lpstr>
      <vt:lpstr>Confidential Information </vt:lpstr>
      <vt:lpstr>Example - Confidential Information</vt:lpstr>
      <vt:lpstr>Prohibited Use of Influence</vt:lpstr>
      <vt:lpstr>Gifts, gratuities and favors </vt:lpstr>
      <vt:lpstr>New Britain – Improper Gifts Prohibited § 2-449</vt:lpstr>
      <vt:lpstr>How do other Municipalities define the term - “Gift”?</vt:lpstr>
      <vt:lpstr>Appearance on Behalf of Private Interests</vt:lpstr>
      <vt:lpstr>Appearance on Behalf of Private Interests</vt:lpstr>
      <vt:lpstr>Conn. Gen. Stat. §7-148t</vt:lpstr>
      <vt:lpstr>Conn. Gen. Stat. §8-11</vt:lpstr>
      <vt:lpstr>Conn. Gen. Stat. §8-21</vt:lpstr>
      <vt:lpstr>Land Use - Example </vt:lpstr>
      <vt:lpstr>Avenue for Assistance</vt:lpstr>
      <vt:lpstr>IMPLEMENTATION</vt:lpstr>
      <vt:lpstr>Avenue for Redress</vt:lpstr>
      <vt:lpstr>Violations and Penalties  </vt:lpstr>
      <vt:lpstr>New Britain:  Enforcement and Penalties  </vt:lpstr>
      <vt:lpstr>Violations and Penalties</vt:lpstr>
      <vt:lpstr>Parting Wisdom</vt:lpstr>
      <vt:lpstr>And Finally - When It Comes To Conflicts…..</vt:lpstr>
      <vt:lpstr>PowerPoint Presentation</vt:lpstr>
      <vt:lpstr>PowerPoint Presentation</vt:lpstr>
      <vt:lpstr>PowerPoint Presentation</vt:lpstr>
      <vt:lpstr>Speaker Contact: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2024-01-07T20:28:52Z</dcterms:modified>
</cp:coreProperties>
</file>